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ne heritage is unto me as a speckled bird, the birds round about are against her; come ye, assemble all the beasts of the field, come to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pastors have destroyed my vineyard, they have trodden my portion under foot, they have made my pleasant portion a desolat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made it desolate, and being desolate it mourneth unto me; the whole land is made desolate, because no man layeth it to he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oilers are come upon all high places through the wilderness: for the sword of the LORD shall devour from the one end of the land even to the other end of the land: no flesh shall have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sown wheat, but shall reap thorns: they have put themselves to pain, but shall not profit: and they shall be ashamed of your revenues because of the fierce anger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against all mine evil neighbours, that touch the inheritance which I have caused my people Israel to inherit; Behold, I will pluck them out of their land, and pluck out the house of Judah from amo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after that I have plucked them out I will return, and have compassion on them, and will bring them again, every man to his heritage, and every man to hi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if they will diligently learn the ways of my people, to swear by my name, The LORD liveth; as they taught my people to swear by Baal; then shall they be built in the midst of m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they will not obey, I will utterly pluck up and destroy that nation,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ighteous art thou, O LORD, when I plead with thee: yet let me talk with thee of thy judgments: Wherefore doth the way of the wicked prosper? wherefore are all they happy that deal very treacherous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hast planted them, yea, they have taken root: they grow, yea, they bring forth fruit: thou art near in their mouth, and far from their re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ou, O LORD, knowest me: thou hast seen me, and tried mine heart toward thee: pull them out like sheep for the slaughter, and prepare them for the day of sl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shall the land mourn, and the herbs of every field wither, for the wickedness of them that dwell therein? the beasts are consumed, and the birds; because they said, He shall not see our last e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ou hast run with the footmen, and they have wearied thee, then how canst thou contend with horses? and if in the land of peace, wherein thou trustedst, they wearied thee, then how wilt thou do in the swelling of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even thy brethren, and the house of thy father, even they have dealt treacherously with thee; yea, they have called a multitude after thee: believe them not, though they speak fair words unto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forsaken mine house, I have left mine heritage; I have given the dearly beloved of my soul into the hand of her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ne heritage is unto me as a lion in the forest; it crieth out against me: therefore have I hated i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2026-06-14T10:57:02Z</dcterms:created>
  <dcterms:modified xsi:type="dcterms:W3CDTF">2026-06-14T10:57:02Z</dcterms:modified>
  <dc:title>Bible.com.au: Jeremiah 12:1-17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