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presProps" Target="presProps.xml"/>
  <Relationship Id="rId31" Type="http://schemas.openxmlformats.org/officeDocument/2006/relationships/viewProps" Target="viewProps.xml"/>
  <Relationship Id="rId32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782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remiah 10:1-25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J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ar ye the word which the LORD speaketh unto you, O house of Israel: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us saith the LORD, Learn not the way of the heathen, and be not dismayed at the signs of heaven; for the heathen are dismayed at them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customs of the people are vain: for one cutteth a tree out of the forest, the work of the hands of the workman, with the ax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deck it with silver and with gold; they fasten it with nails and with hammers, that it move not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are upright as the palm tree, but speak not: they must needs be borne, because they cannot go. Be not afraid of them; for they cannot do evil, neither also is it in them to do good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asmuch as there is none like unto thee, O LORD; thou art great, and thy name is great in might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 would not fear thee, O King of nations? for to thee doth it appertain: forasmuch as among all the wise men of the nations, and in all their kingdoms, there is none like unto the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y are altogether brutish and foolish: the stock is a doctrine of vanities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ilver spread into plates is brought from Tarshish, and gold from Uphaz, the work of the workman, and of the hands of the founder: blue and purple is their clothing: they are all the work of cunning men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 LORD is the true God, he is the living God, and an everlasting king: at his wrath the earth shall tremble, and the nations shall not be able to abide his indignation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us shall ye say unto them, The gods that have not made the heavens and the earth, even they shall perish from the earth, and from under these heavens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hath made the earth by his power, he hath established the world by his wisdom, and hath stretched out the heavens by his discretion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he uttereth his voice, there is a multitude of waters in the heavens, and he causeth the vapours to ascend from the ends of the earth; he maketh lightnings with rain, and bringeth forth the wind out of his treasures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very man is brutish in his knowledge: every founder is confounded by the graven image: for his molten image is falsehood, and there is no breath in them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are vanity, and the work of errors: in the time of their visitation they shall perish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portion of Jacob is not like them: for he is the former of all things; and Israel is the rod of his inheritance: The LORD of hosts is his name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ather up thy wares out of the land, O inhabitant of the fortress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us saith the LORD, Behold, I will sling out the inhabitants of the land at this once, and will distress them, that they may find it so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oe is me for my hurt! my wound is grievous: but I said, Truly this is a grief, and I must bear it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tabernacle is spoiled, and all my cords are broken: my children are gone forth of me, and they are not: there is none to stretch forth my tent any more, and to set up my curtains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pastors are become brutish, and have not sought the LORD: therefore they shall not prosper, and all their flocks shall be scattered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hold, the noise of the bruit is come, and a great commotion out of the north country, to make the cities of Judah desolate, and a den of dragons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 LORD, I know that the way of man is not in himself: it is not in man that walketh to direct his steps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 LORD, correct me, but with judgment; not in thine anger, lest thou bring me to nothing.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our out thy fury upon the heathen that know thee not, and upon the families that call not on thy name: for they have eaten up Jacob, and devoured him, and consumed him, and have made his habitation desolate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27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2026-05-26T02:20:15Z</dcterms:created>
  <dcterms:modified xsi:type="dcterms:W3CDTF">2026-05-26T02:20:15Z</dcterms:modified>
  <dc:title>Bible.com.au: Jeremiah 10:1-25 (KJV-CE)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