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put forth his hand, and touched my mouth. And the LORD said unto me, Behold, I have put my words in thy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this day set thee over the nations and over the kingdoms, to root out, and to pull down, and to destroy, and to throw down,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 Jeremiah, what seest thou? And I said, I see a rod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LORD unto me, Thou hast well seen: for I will hasten my word to perform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rd of the LORD came unto me the second time, saying, What seest thou? And I said, I see a seething pot; and the face thereof is toward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Out of the north an evil shall break forth upon all the inhabitant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lo, I will call all the families of the kingdoms of the north, saith the LORD; and they shall come, and they shall set every one his throne at the entering of the gates of Jerusalem, and against all the walls thereof round about, and against all the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utter my judgments against them touching all their wickedness, who have forsaken me, and have burned incense unto other gods, and worshipped the works of their own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therefore gird up thy loins, and arise, and speak unto them all that I command thee: be not dismayed at their faces, lest I confound thee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ehold, I have made thee this day a defenced city, and an iron pillar, and brasen walls against the whole land, against the kings of Judah, against the princes thereof, against the priests thereof, and against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the son of Hilkiah, of the priests that were in Anathoth in the land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fight against thee; but they shall not prevail against thee; for I am with thee, saith the LORD, to deliv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the word of the LORD came in the days of Josiah the son of Amon king of Judah, in the thirteen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came also in the days of Jehoiakim the son of Josiah king of Judah, unto the end of the eleventh year of Zedekiah the son of Josiah king of Judah, unto the carrying away of Jerusalem captive in the fif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thee in the belly I knew thee; and before thou camest forth out of the womb I sanctified thee, and I ordained thee a prophet un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I, Ah, Lord GOD! behold, I cannot speak: for I am a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me, Say not, I am a child: for thou shalt go to all that I shall send thee, and whatsoever I command thee thou shalt sp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afraid of their faces: for I am with thee to deliver thee, saith the LOR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2026-06-24T11:06:59Z</dcterms:created>
  <dcterms:modified xsi:type="dcterms:W3CDTF">2026-06-24T11:06:59Z</dcterms:modified>
  <dc:title>Bible.com.au: Jeremiah 1:1-19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