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32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every man of Israel cried to God with great fervency, and with great vehemency did they humble their sou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th they, and their wives and their children, and their cattle, and every stranger and hireling, and their servants bought with money, put sackcloth upon their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every man and women, and the little children, and the inhabitants of Jerusalem, fell before the temple, and cast ashes upon their heads, and spread out their sackcloth before the face of the Lord: also they put sackcloth about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ried to the God of Israel all with one consent earnestly, that he would not give their children for a prey, and their wives for a spoil, and the cities of their inheritance to destruction, and the sanctuary to profanation and reproach, and for the nations to rejoice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God heard their prayers, and looked upon their afflictions: for the people fasted many days in all Judea and Jerusalem before the sanctuary of the Lord Almigh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acim the high priest, and all the priests that stood before the Lord, and they which ministered unto the Lord, had their loins girt with sackcloth, and offered the daily burnt offerings, with the vows and free gifts of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d ashes on their mitres, and cried unto the Lord with all their power, that he would look upon all the house of Israel gracious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Israel, that dwelt in Judea, heard all that Holofernes the chief captain of Nabuchodonosor king of the Assyrians had done to the nations, and after what manner he had spoiled all their temples, and brought them to nou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they were exceedingly afraid of him, and were troubled for Jerusalem, and for the temple of the Lord their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were newly returned from the captivity, and all the people of Judea were lately gathered together: and the vessels, and the altar, and the house, were sanctified after the profa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they sent into all the coasts of Samaria, and the villages and to Bethoron, and Belmen, and Jericho, and to Choba, and Esora, and to the valley of 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ossessed themselves beforehand of all the tops of the high mountains, and fortified the villages that were in them, and laid up victuals for the provision of war: for their fields were of late reap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Joacim the high priest, which was in those days in Jerusalem, wrote to them that dwelt in Bethulia, and Betomestham, which is over against Esdraelon toward the open country, near to Dot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harging them to keep the passages of the hill country: for by them there was an entrance into Judea, and it was easy to stop them that would come up, because the passage was straight, for two men at the mo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did as Joacim the high priest had commanded them, with the ancients of all the people of Israel, which dwelt at Jerusale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2026-06-21T04:28:06Z</dcterms:created>
  <dcterms:modified xsi:type="dcterms:W3CDTF">2026-06-21T04:28:06Z</dcterms:modified>
  <dc:title>Bible.com.au: Judith 4:1-15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