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2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y sent ambassadors unto him to treat of peac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we the servants of Nabuchodonosor the great king lie before thee; use us as shall be good in th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our houses, and all our places, and all our fields of wheat, and flocks, and herds, and all the lodges of our tents lie before thy face; use them as it pleaseth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even our cities and the inhabitants thereof are thy servants; come and deal with them as seemeth good unto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men came to Holofernes, and declared unto him after this mann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he down toward the sea coast, both he and his army, and set garrisons in the high cities, and took out of them chosen men for 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and all the country round about received them with garlands, with dances, and with timbr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he did cast down their frontiers, and cut down their groves: for he had decreed to destroy all the gods of the land, that all nations should worship Nabuchodonosor only, and that all tongues and tribes should call upon him a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he came over against Esdraelon near unto Judea, over against the great strait of Jud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pitched between Geba and Scythopolis, and there he tarried a whole month, that he might gather together all the carriages of his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2026-10-02T13:04:51Z</dcterms:created>
  <dcterms:modified xsi:type="dcterms:W3CDTF">2026-10-02T13:04:51Z</dcterms:modified>
  <dc:title>Bible.com.au: Judith 3:1-10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