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lead them captives to the utmost parts of all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therefore shalt go forth. and take beforehand for me all their coasts: and if they will yield themselves unto thee, thou shalt reserve them for me till the day of their punish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concerning them that rebel, let not thine eye spare them; but put them to the slaughter, and spoil them wheresoever thou go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as I live, and by the power of my kingdom, whatsoever I have spoken, that will I do by mine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ake thou heed that thou transgress none of the commandments of thy lord, but accomplish them fully, as I have commanded thee, and defer not to d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olofernes went forth from the presence of his lord, and called all the governors and captains, and the officers of the army of Assu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mustered the chosen men for the battle, as his lord had commanded him, unto an hundred and twenty thousand, and twelve thousand archers on horseba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ranged them, as a great army is ordered for the w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ook camels and asses for their carriages, a very great number; and sheep and oxen and goats without number for their provis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plenty of victual for every man of the army, and very much gold and silver out of the king’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e eighteenth year, the two and twentieth day of the first month, there was talk in the house of Nabuchodonosor king of the Assyrians that he should, as he said, avenge himself on all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went forth and all his power to go before king Nabuchodonosor in the voyage, and to cover all the face of the earth westward with their chariots, and horsemen, and their chosen foot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great number also sundry countries came with them like locusts, and like the sand of the earth: for the multitude was without numb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went forth of Nineve three days’ journey toward the plain of Bectileth, and pitched from Bectileth near the mountain which is at the left hand of the upper Cilic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he took all his army, his footmen, and horsemen and chariots, and went from thence into the hill count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destroyed Phud and Lud, and spoiled all the children of Rasses, and the children of Israel, which were toward the wilderness at the south of the land of the Chellia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went over Euphrates, and went through Mesopotamia, and destroyed all the high cities that were upon the river Arbonai, till ye come to the se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took the borders of Cilicia, and killed all that resisted him, and came to the borders of Japheth, which were toward the south, over against Arab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compassed also all the children of Madian, and burned up their tabernacles, and spoiled their sheepcot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went down into the plain of Damascus in the time of wheat harvest, and burnt up all their fields, and destroyed their flocks and herds, also he spoiled their cities, and utterly wasted their countries, and smote all their young men with the edge of the sw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the fear and dread of him fell upon all the inhabitants of the sea coasts, which were in Sidon and Tyrus, and them that dwelt in Sur and Ocina, and all that dwelt in Jemnaan; and they that dwelt in Azotus and Ascalon feared him great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e called unto him all his officers, and all his nobles, and communicated with them his secret counsel, and concluded the afflicting of the whole earth out of his own m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y decreed to destroy all flesh, that did not obey the commandment of his mou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had ended his counsel, Nabuchodonosor king of the Assyrians called Holofernes the chief captain of his army, which was next unto him, and said un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great king, the lord of the whole earth, Behold, thou shalt go forth from my presence, and take with thee men that trust in their own strength, of footmen an hundred and twenty thousand; and the number of horses with their riders twelve thous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go against all the west country, because they disobeyed my command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declare unto that they prepare for me earth and water: for I will go forth in my wrath against them and will cover the whole face of the earth with the feet of mine army, and I will give them for a spoil un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at their slain shall fill their valleys and brooks and the river shall be filled with their dead, till it overflow:]]></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2026-06-14T10:46:46Z</dcterms:created>
  <dcterms:modified xsi:type="dcterms:W3CDTF">2026-06-14T10:46:46Z</dcterms:modified>
  <dc:title>Bible.com.au: Judith 2:1-28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