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unto them, Command the gates of the city to be opened unto me, that I may go forth to accomplish the things whereof ye have spoken with me. So they commanded the young men to open unto her, as she had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had done so, Judith went out, she, and her maid with her; and the men of the city looked after her, until she was gone down the mountain, and till she had passed the valley, and could see her no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they went straight forth in the valley: and the first watch of the Assyrians met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ook her, and asked her, Of what people art thou? and whence comest thou? and whither goest thou? And she said, I am a woman of the Hebrews, and am fled from them: for they shall be given you to be consum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am coming before Holofernes the chief captain of your army, to declare words of truth; and I will shew him a way, whereby he shall go, and win all the hill country, without losing the body or life of any one of his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when the men heard her words, and beheld her countenance, they wondered greatly at her beauty, and said unto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hast saved thy life, in that thou hast hasted to come down to the presence of our lord: now therefore come to his tent, and some of us shall conduct thee, until they have delivered thee to his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ou standest before him, be not afraid in thine heart, but shew unto him according to thy word; and he will entreat thee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chose out of them an hundred men to accompany her and her maid; and they brought her to the tent of Holofern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was there a concourse throughout all the camp: for her coming was noised among the tents, and they came about her, as she stood without the tent of Holofernes, till they told him of 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at she had ceased to cry unto the God of Israel, and had made an end of all these w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wondered at her beauty, and admired the children of Israel because of her, and every one said to his neighbour, Who would despise this people, that have among them such women? surely it is not good that one man of them be left who being let go might deceive the whol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that lay near Holofernes went out, and all his servants and they brought her into the t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Holofernes rested upon his bed under a canopy, which was woven with purple, and gold, and emeralds, and precious sto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hewed him of her; and he came out before his tent with silver lamps going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Judith was come before him and his servants they all marvelled at the beauty of her countenance; and she fell down upon her face, and did reverence unto him: and his servants took her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rose where she had fallen down, and called her maid, and went down into the house in the which she abode in the sabbath days, and in her feast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ulled off the sackcloth which she had on, and put off the garments of her widowhood, and washed her body all over with water, and anointed herself with precious ointment, and braided the hair of her head, and put on a tire upon it, and put on her garments of gladness, wherewith she was clad during the life of Manasses her husb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 took sandals upon her feet, and put about her her bracelets, and her chains, and her rings, and her earrings, and all her ornaments, and decked herself bravely, to allure the eyes of all men that should see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he gave her maid a bottle of wine, and a cruse of oil, and filled a bag with parched corn, and lumps of figs, and with fine bread; so she folded all these things together, and laid them upon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us they went forth to the gate of the city of Bethulia, and found standing there Ozias and the ancients of the city, Chabris and Charm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saw her, that her countenance was altered, and her apparel was changed, they wondered at her beauty very greatly, and said unto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od, the God of our fathers give thee favour, and accomplish thine enterprizes to the glory of the children of Israel, and to the exaltation of Jerusalem. Then they worshipped God.]]></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2026-06-14T10:57:02Z</dcterms:created>
  <dcterms:modified xsi:type="dcterms:W3CDTF">2026-06-14T10:57:02Z</dcterms:modified>
  <dc:title>Bible.com.au: Judith 10:1-23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