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20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the same night, that the LORD said unto him, Arise, get thee down unto the host; for I have delivered it into thine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ou fear to go down, go thou with Phurah thy servant down to the h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hear what they say; and afterward shall thine hands be strengthened to go down unto the host. Then went he down with Phurah his servant unto the outside of the armed men that were in the 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idianites and the Amalekites and all the children of the east lay along in the valley like grasshoppers for multitude; and their camels were without number, as the sand by the sea side for multitu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Gideon was come, behold, there was a man that told a dream unto his fellow, and said, Behold, I dreamed a dream, and, lo, a cake of barley bread tumbled into the host of Midian, and came unto a tent, and smote it that it fell, and overturned it, that the tent lay a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s fellow answered and said, This is nothing else save the sword of Gideon the son of Joash, a man of Israel: for into his hand hath God delivered Midian, and all the ho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was so, when Gideon heard the telling of the dream, and the interpretation thereof, that he worshipped, and returned into the host of Israel, and said, Arise; for the LORD hath delivered into your hand the host of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divided the three hundred men into three companies, and he put a trumpet in every man’s hand, with empty pitchers, and lamps within the pitc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them, Look on me, and do likewise: and, behold, when I come to the outside of the camp, it shall be that, as I do, so shall ye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blow with a trumpet, I and all that are with me, then blow ye the trumpets also on every side of all the camp, and say, The sword of the LORD, and of Gid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rubbaal, who is Gideon, and all the people that were with him, rose up early, and pitched beside the well of Harod: so that the host of the Midianites were on the north side of them, by the hill of Moreh, in the vall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Gideon, and the hundred men that were with him, came unto the outside of the camp in the beginning of the middle watch; and they had but newly set the watch: and they blew the trumpets, and brake the pitchers that were in thei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three companies blew the trumpets, and brake the pitchers, and held the lamps in their left hands, and the trumpets in their right hands to blow withal: and they cried, The sword of the LORD, and of Gid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tood every man in his place round about the camp: and all the host ran, and cried, and f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hree hundred blew the trumpets, and the LORD set every man’s sword against his fellow, even throughout all the host: and the host fled to Beth-shittah in Zererath, and to the border of Abel-meholah, unto T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en of Israel gathered themselves together out of Naphtali, and out of Asher, and out of all Manasseh, and pursued after the Midi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ideon sent messengers throughout all mount Ephraim, saying, Come down against the Midianites, and take before them the waters unto Beth-barah and Jordan. Then all the men of Ephraim gathered themselves together, and took the waters unto Beth-barah and Jord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two princes of the Midianites, Oreb and Zeeb; and they slew Oreb upon the rock Oreb, and Zeeb they slew at the winepress of Zeeb, and pursued Midian, and brought the heads of Oreb and Zeeb to Gideon on the other side Jor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Gideon, The people that are with thee are too many for me to give the Midianites into their hands, lest Israel vaunt themselves against me, saying, Mine own hand hath save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go to, proclaim in the ears of the people, saying, Whosoever is fearful and afraid, let him return and depart early from mount Gilead. And there returned of the people twenty and two thousand; and there remained ten thous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Gideon, The people are yet too many; bring them down unto the water, and I will try them for thee there: and it shall be, that of whom I say unto thee, This shall go with thee, the same shall go with thee; and of whomsoever I say unto thee, This shall not go with thee, the same shall not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brought down the people unto the water: and the LORD said unto Gideon, Every one that lappeth of the water with his tongue, as a dog lappeth, him shalt thou set by himself; likewise every one that boweth down upon his knees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number of them that lapped, putting their hand to their mouth, were three hundred men: but all the rest of the people bowed down upon their knees to drink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Gideon, By the three hundred men that lapped will I save you, and deliver the Midianites into thine hand: and let all the other people go every man unto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people took victuals in their hand, and their trumpets: and he sent all the rest of Israel every man unto his tent, and retained those three hundred men: and the host of Midian was beneath him in the valley.]]></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2026-05-25T10:20:26Z</dcterms:created>
  <dcterms:modified xsi:type="dcterms:W3CDTF">2026-05-25T10:20:26Z</dcterms:modified>
  <dc:title>Bible.com.au: Judges 7:1-25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