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people were numbered, and, behold, there were none of the inhabitants of Jabesh-gilea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ongregation sent thither twelve thousand men of the valiantest, and commanded them, saying, Go and smite the inhabitants of Jabesh-gilead with the edge of the sword, with the women and the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hing that ye shall do, Ye shall utterly destroy every male, and every woman that hath lain by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und among the inhabitants of Jabesh-gilead four hundred young virgins, that had known no man by lying with any male: and they brought them unto the camp to Shiloh, which is in the land of Cana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hole congregation sent some to speak to the children of Benjamin that were in the rock Rimmon, and to call peaceabl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njamin came again at that time; and they gave them wives which they had saved alive of the women of Jabesh-gilead: and yet so they suffic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eople repented them for Benjamin, because that the LORD had made a breach in the tribe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elders of the congregation said, How shall we do for wives for them that remain, seeing the women are destroyed out of Benjam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id, There must be an inheritance for them that be escaped of Benjamin, that a tribe be not destroyed out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beit we may not give them wives of our daughters: for the children of Israel have sworn, saying, Cursed be he that giveth a wife to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men of Israel had sworn in Mizpeh, saying, There shall not any of us give his daughter unto Benjamin to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said, Behold, there is a feast of the LORD in Shiloh yearly in a place which is on the north side of Beth-el, on the east side of the highway that goeth up from Beth-el to Shechem, and on the south of Lebo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y commanded the children of Benjamin, saying, Go and lie in wait in the viney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ee, and, behold, if the daughters of Shiloh come out to dance in dances, then come ye out of the vineyards, and catch you every man his wife of the daughters of Shiloh, and go to the land of Benjam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be, when their fathers or their brethren come unto us to complain, that we will say unto them, Be favourable unto them for our sakes: because we reserved not to each man his wife in the war: for ye did not give unto them at this time, that ye should be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Benjamin did so, and took them wives, according to their number, of them that danced, whom they caught: and they went and returned unto their inheritance, and repaired the cities, and dwelt i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departed thence at that time, every man to his tribe and to his family, and they went out from thence every man to his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there was no king in Israel: every man did that which was right in his own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ame to the house of God, and abode there till even before God, and lifted up their voices, and wept s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O LORD God of Israel, why is this come to pass in Israel, that there should be to day one tribe lacking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on the morrow, that the people rose early, and built there an altar, and offered burnt offerings and peace offer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said, Who is there among all the tribes of Israel that came not up with the congregation unto the LORD? For they had made a great oath concerning him that came not up to the LORD to Mizpeh, saying, He shall surely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repented them for Benjamin their brother, and said, There is one tribe cut off from Israel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shall we do for wives for them that remain, seeing we have sworn by the LORD that we will not give them of our daughters to w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hat one is there of the tribes of Israel that came not up to Mizpeh to the LORD? And, behold, there came none to the camp from Jabesh-gilead to the assembly.]]></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2026-06-24T09:58:38Z</dcterms:created>
  <dcterms:modified xsi:type="dcterms:W3CDTF">2026-06-24T09:58:38Z</dcterms:modified>
  <dc:title>Bible.com.au: Judges 21:1-25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