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6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icah said unto him, Whence comest thou? And he said unto him, I am a Levite of Beth-lehem-judah, and I go to sojourn where I may find a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icah said unto him, Dwell with me, and be unto me a father and a priest, and I will give thee ten shekels of silver by the year, and a suit of apparel, and thy victuals. So the Levite went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evite was content to dwell with the man; and the young man was unto him as one of hi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icah consecrated the Levite; and the young man became his priest, and was in the house of Mic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Micah, Now know I that the LORD will do me good, seeing I have a Levite to my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a man of mount Ephraim, whose name was Mic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his mother, The eleven hundred shekels of silver that were taken from thee, about which thou cursedst, and spakest of also in mine ears, behold, the silver is with me; I took it. And his mother said, Blessed be thou of the LORD,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ad restored the eleven hundred shekels of silver to his mother, his mother said, I had wholly dedicated the silver unto the LORD from my hand for my son, to make a graven image and a molten image: now therefore I will restore it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he restored the money unto his mother; and his mother took two hundred shekels of silver, and gave them to the founder, who made thereof a graven image and a molten image: and they were in the house of Mic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an Micah had an house of gods, and made an ephod, and teraphim, and consecrated one of his sons, who became his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ose days there was no king in Israel, but every man did that which was right in his own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 young man out of Beth-lehem-judah of the family of Judah, who was a Levite, and he sojourned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man departed out of the city from Beth-lehem-judah to sojourn where he could find a place: and he came to mount Ephraim to the house of Micah, as he journeye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2026-06-06T12:43:46Z</dcterms:created>
  <dcterms:modified xsi:type="dcterms:W3CDTF">2026-06-06T12:43:46Z</dcterms:modified>
  <dc:title>Bible.com.au: Judges 17:1-13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