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thirty sons, and thirty daughters, whom he sent abroad, and took in thirty daughters from abroad for his sons. And he judged Israel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ied Ibzan, and was buried at Beth-le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Elon, a Zebulonite, judged Israel; and he judged Israel t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on the Zebulonite died, and was buried in Aijalon in the country of Zebul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im Abdon the son of Hillel, a Pirathonite, judg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d forty sons and thirty nephews, that rode on threescore and ten ass colts: and he judged Israel eight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don the son of Hillel the Pirathonite died, and was buried in Pirathon in the land of Ephraim, in the mount of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gathered themselves together, and went northward, and said unto Jephthah, Wherefore passedst thou over to fight against the children of Ammon, and didst not call us to go with thee? we will burn thine house upon thee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phthah said unto them, I and my people were at great strife with the children of Ammon; and when I called you, ye delivered me not out of their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saw that ye delivered me not, I put my life in my hands, and passed over against the children of Ammon, and the LORD delivered them into my hand: wherefore then are ye come up unto me this day, to fi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together all the men of Gilead, and fought with Ephraim: and the men of Gilead smote Ephraim, because they said, Ye Gileadites are fugitives of Ephraim among the Ephraimites, and among the Manass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ileadites took the passages of Jordan before the Ephraimites: and it was so, that when those Ephraimites which were escaped said, Let me go over; that the men of Gilead said unto him, Art thou an Ephraimite? If he said, N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y unto him, Say now Shibboleth: and he said Sibboleth: for he could not frame to pronounce it right. Then they took him, and slew him at the passages of Jordan: and there fell at that time of the Ephraimites forty and two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judged Israel six years. Then died Jephthah the Gileadite, and was buried in one of the cities of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Ibzan of Beth-lehem judged Israe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2026-06-24T13:58:25Z</dcterms:created>
  <dcterms:modified xsi:type="dcterms:W3CDTF">2026-06-24T13:58:25Z</dcterms:modified>
  <dc:title>Bible.com.au: Judges 12:1-15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