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against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be witness between us, if we do not so according to th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aptain over them: and Jephthah uttered all his words before the LORD in Mizp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against me to fight in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they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Israel came up from Egypt, and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would not hearken thereto. And in like manner they sent unto the king of Moab: but he would not consen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along through the wilderness, and compassed the land of Edom, and the land of Moab, and came by the east side of the land of Moab, and pitched on the other side of Arnon, but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i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coast: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coasts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God of Israel hath dispossessed the Amorites from before his people Israel, and shouldest thou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shall drive out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be along by the coasts of Arnon, three hundred years? why t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of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his wife’s sons grew up, and they thrust out Jephthah, and said unto him, Thou shalt not inherit in our father’s house; for thou art the son of a strang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shalt without fail deliver the children of Ammon into mine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shall surely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even till thou come to Minnith, even twenty cities, and unto the plain of the vineyards, with a very great slaughter. Thus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e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if thou hast opened thy mouth unto the LORD, do 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go up and down upon the mountains, and bewail my virginity, I and my fell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went with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men to Jephthah, and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knew no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lament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process of tim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aptain,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expel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we turn again to thee now, that thou mayest go with us, and fight against the children of Ammon, and be our head over all the inhabitants of Gilea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2026-06-09T21:54:15Z</dcterms:created>
  <dcterms:modified xsi:type="dcterms:W3CDTF">2026-06-09T21:54:15Z</dcterms:modified>
  <dc:title>Bible.com.au: Judges 11:1-40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