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the children of Ammon passed over Jordan to fight also against Judah, and against Benjamin, and against the house of Ephraim; so that Israel was sore distres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hildren of Israel cried unto the LORD, saying, We have sinned against thee, both because we have forsaken our God, and also served Baal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the children of Israel, Did not I deliver you from the Egyptians, and from the Amorites, from the children of Ammon, and from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Zidonians also, and the Amalekites, and the Maonites, did oppress you; and ye cried to me, and I delivered you out of their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ye have forsaken me, and served other gods: wherefore I will deliver you no m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 and cry unto the gods which ye have chosen; let them deliver you in the time of your tribul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Israel said unto the LORD, We have sinned: do thou unto us whatsoever seemeth good unto thee; deliver us only, we pray thee,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put away the strange gods from among them, and served the LORD: and his soul was grieved for the misery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children of Ammon were gathered together, and encamped in Gilead. And the children of Israel assembled themselves together, and encamped in Mizp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eople and princes of Gilead said one to another, What man is he that will begin to fight against the children of Ammon? he shall be head over all the inhabitants of Gil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Abimelech there arose to defend Israel Tola the son of Puah, the son of Dodo, a man of Issachar; and he dwelt in Shamir in mount Ephra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judged Israel twenty and three years, and died, and was buried in Sham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fter him arose Jair, a Gileadite, and judged Israel twenty and two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had thirty sons that rode on thirty ass colts, and they had thirty cities, which are called Havoth-jair unto this day, which are in the land of Gil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air died, and was buried in Ca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did evil again in the sight of the LORD, and served Baalim, and Ashtaroth, and the gods of Syria, and the gods of Zidon, and the gods of Moab, and the gods of the children of Ammon, and the gods of the Philistines, and forsook the LORD, and served no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r of the LORD was hot against Israel, and he sold them into the hands of the Philistines, and into the hands of the children of Amm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at year they vexed and oppressed the children of Israel: eighteen years, all the children of Israel that were on the other side Jordan in the land of the Amorites, which is in Gilead.]]></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2026-06-04T07:55:35Z</dcterms:created>
  <dcterms:modified xsi:type="dcterms:W3CDTF">2026-06-04T07:55:35Z</dcterms:modified>
  <dc:title>Bible.com.au: Judges 10:1-18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