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 death of Joshua it came to pass, that the children of Israel asked the LORD, saying, Who shall go up for us against the Canaanites first, to fight against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Judah shall go up: behold, I have delivered the land into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aid unto Simeon his brother, Come up with me into my lot, that we may fight against the Canaanites; and I likewise will go with thee into thy lot. So Simeon wen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went up; and the LORD delivered the Canaanites and the Perizzites into their hand: and they slew of them in Bezek ten thousand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found Adoni-bezek in Bezek: and they fought against him, and they slew the Canaanites and the Perizz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doni-bezek fled; and they pursued after him, and caught him, and cut off his thumbs and his great t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doni-bezek said, Threescore and ten kings, having their thumbs and their great toes cut off, gathered their meat under my table: as I have done, so God hath requited me. And they brought him to Jerusalem, and there h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children of Judah had fought against Jerusalem, and had taken it, and smitten it with the edge of the sword, and set the city on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ward the children of Judah went down to fight against the Canaanites, that dwelt in the mountain, and in the south, and in the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went against the Canaanites that dwelt in Hebron: (now the name of Hebron before was Kirjath-arba:) and they slew Sheshai, and Ahiman, and Talm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nce he went against the inhabitants of Debir: and the name of Debir before was Kirjath-s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leb said, He that smiteth Kirjath-sepher, and taketh it, to him will I give Achsah my daughter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thniel the son of Kenaz, Caleb’s younger brother, took it: and he gave him Achsah his daughter to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she came to him, that she moved him to ask of her father a field: and she lighted from off her ass; and Caleb said unto her, What wil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Give me a blessing: for thou hast given me a south land; give me also springs of water. And Caleb gave her the upper springs and the nether sp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Kenite, Moses’ father in law, went up out of the city of palm trees with the children of Judah into the wilderness of Judah, which lieth in the south of Arad; and they went and dwelt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h went with Simeon his brother, and they slew the Canaanites that inhabited Zephath, and utterly destroyed it. And the name of the city was called Hor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udah took Gaza with the coast thereof, and Askelon with the coast thereof, and Ekron with the coast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was with Judah; and he drave out the inhabitants of the mountain; but could not drive out the inhabitants of the valley, because they had chariots of i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Hebron unto Caleb, as Moses said: and he expelled thence the three sons of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did not drive out the Jebusites that inhabited Jerusalem; but the Jebusites dwell with the children of Benjamin in Jerusalem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use of Joseph, they also went up against Beth-el: and the LORD was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use of Joseph sent to descry Beth-el. (Now the name of the city before was Lu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pies saw a man come forth out of the city, and they said unto him, Shew us, we pray thee, the entrance into the city, and we will shew thee mer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shewed them the entrance into the city, they smote the city with the edge of the sword; but they let go the man and all his fami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went into the land of the Hittites, and built a city, and called the name thereof Luz: which is the name thereof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Israel was strong, that they put the Canaanites to tribute, and did not utterly drive them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did Ephraim drive out the Canaanites that dwelt in Gezer; but the Canaanites dwelt in Gezer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did Zebulun drive out the inhabitants of Kitron, nor the inhabitants of Nahalol; but the Canaanites dwelt among them, and became tributa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ither did Asher drive out the inhabitants of Accho, nor the inhabitants of Zidon, nor of Ahlab, nor of Achzib, nor of Helbah, nor of Aphik, nor of Reh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Asherites dwelt among the Canaanites, the inhabitants of the land: for they did not drive them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ither did Naphtali drive out the inhabitants of Beth-shemesh, nor the inhabitants of Beth-anath; but he dwelt among the Canaanites, the inhabitants of the land: nevertheless the inhabitants of Beth-shemesh and of Beth-anath became tributaries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morites forced the children of Dan into the mountain: for they would not suffer them to come down to the vall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Amorites would dwell in mount Heres in Aijalon, and in Shaalbim: yet the hand of the house of Joseph prevailed, so that they became tributar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coast of the Amorites was from the going up to Akrabbim, from the rock, and up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Judges 1:1-36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