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ward the children of Judah went down to fight against the Canaanites, that dwelt in the mountain, and in the south, and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went against the Canaanites that dwelt in Hebron: (now the name of Hebron before was Kirjath-arba:) and they slew Sheshai, and Ahiman,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nce he went against the inhabitants of Debir: and the name of Debir before was Kirjath-s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thniel the son of Kenaz, Caleb’s younger brother, took it: and he gave him Achsah his daughter to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she came to him, that she moved him to ask of her father a field: and she lighted from off her ass; and Caleb said unto her, What wil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Give me a blessing: for thou hast given me a south land; give me also springs of water. And Caleb gave her the upper springs and the nether sp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Kenite, Moses’ father in law, went up out of the city of palm trees with the children of Judah into the wilderness of Judah, which lieth in the south of Arad; and they went and dwelt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h went with Simeon his brother, and they slew the Canaanites that inhabited Zephath, and utterly destroyed it. And the name of the city was called Hor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udah took Gaza with the coast thereof, and Askelon with the coast thereof, and Ekron with the coast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Joshua it came to pass, that the children of Israel asked the LORD, saying, Who shall go up for us against the Canaanites first, to fight against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was with Judah; and he drave out the inhabitants of the mountain; but could not drive out the inhabitants of the valley, because they had chariots of i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Hebron unto Caleb, as Moses said: and he expelled thence the three sons of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did not drive out the Jebusites that inhabited Jerusalem; but the Jebusites dwell with the children of Benjamin in Jerusalem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use of Joseph, they also went up against Beth-el: and the LORD wa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use of Joseph sent to descry Beth-el. (Now the name of the city before was Lu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pies saw a man come forth out of the city, and they said unto him, Shew us, we pray thee, the entrance into the city, and we will shew thee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shewed them the entrance into the city, they smote the city with the edge of the sword; but they let go the man and all his fami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went into the land of the Hittites, and built a city, and called the name thereof Luz: which is the name thereof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did Manasseh drive out the inhabitants of Beth-shean and her towns, nor Taanach and her towns, nor the inhabitants of Dor and her towns, nor the inhabitants of Ibleam and her towns, nor the inhabitants of Megiddo and her towns: but the Canaanites would dwell in that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Israel was strong, that they put the Canaanites to tribute, and did not utterly drive the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Judah shall go up: behold, I have delivered the land into his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did Ephraim drive out the Canaanites that dwelt in Gezer; but the Canaanites dwelt in Gezer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inhabitants of Kitron, nor the inhabitants of Nahalol; but the Canaanites dwelt among them, and became tribut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ither did Asher drive out the inhabitants of Accho, nor the inhabitants of Zidon, nor of Ahlab, nor of Achzib, nor of Helbah, nor of Aphik, nor of Reh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Asherites dwelt among the Canaanites, the inhabitants of the land: for they did not drive them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e inhabitants of Beth-shemesh, nor the inhabitants of Beth-anath; but he dwelt among the Canaanites, the inhabitants of the land: nevertheless the inhabitants of Beth-shemesh and of Beth-anath became tributaries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morites forced the children of Dan into the mountain: for they would not suffer them to come down to the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morites would dwell in mount Heres in Aijalon, and in Shaalbim: yet the hand of the house of Joseph prevailed, so that they became tributar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coast of the Amorites was from the going up to Akrabbim, from the rock, and up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aid unto Simeon his brother, Come up with me into my lot, that we may fight against the Canaanites; and I likewise will go with thee into thy lot. So Simeon wen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up; and the LORD delivered the Canaanites and the Perizzites into their hand: and they slew of them in Bezek ten thousand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found Adoni-bezek in Bezek: and they fought against him, and they slew the Canaanites and the Perizz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doni-bezek fled; and they pursued after him, and caught him, and cut off his thumbs and his great to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doni-bezek said, Threescore and ten kings, having their thumbs and their great toes cut off, gathered their meat under my table: as I have done, so God hath requited me. And they brought him to Jerusalem, and there h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hildren of Judah had fought against Jerusalem, and had taken it, and smitten it with the edge of the sword, and set the city on fir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2026-06-14T11:58:33Z</dcterms:created>
  <dcterms:modified xsi:type="dcterms:W3CDTF">2026-06-14T11:58:33Z</dcterms:modified>
  <dc:title>Bible.com.au: Judges 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