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fflicted, and mourn, and weep: let your laughter be turned to mourning, and your joy to heav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yourselves in the sight of the Lord, and he shall lift you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not evil one of another, brethren. He that speaketh evil of his brother, and judgeth his brother, speaketh evil of the law, and judgeth the law: but if thou judge the law, thou art not a doer of the law, but a jud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lawgiver, who is able to save and to destroy: who art thou that judgest anothe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now, ye that say, To day or to morrow we will go into such a city, and continue there a year, and buy and sell, and get gai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ye know not what shall be on the morrow. For what is your life? It is even a vapour, that appeareth for a little time, and then vanisheth aw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ye ought to say, If the Lord will, we shall live, and do this, or th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rejoice in your boastings: all such rejoicing is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o him that knoweth to do good, and doeth it not, to him it is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ence come wars and fightings among you? come they not hence, even of your lusts that war in your member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lust, and have not: ye kill, and desire to have, and cannot obtain: ye fight and war, yet ye have not, because ye ask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sk, and receive not, because ye ask amiss, that ye may consume it upon your lu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dulterers and adulteresses, know ye not that the friendship of the world is enmity with God? whosoever therefore will be a friend of the world is the enemy of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think that the scripture saith in vain, The spirit that dwelleth in us lusteth to envy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giveth more grace. Wherefore he saith, God resisteth the proud, but giveth grace unto the hum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 yourselves therefore to God. Resist the devil, and he will flee from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nigh to God, and he will draw nigh to you. Cleanse your hands, ye sinners; and purify your hearts, ye double mi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2026-06-24T10:43:34Z</dcterms:created>
  <dcterms:modified xsi:type="dcterms:W3CDTF">2026-06-24T10:43:34Z</dcterms:modified>
  <dc:title>Bible.com.au: James 4:1-17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