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have respect to persons, ye commit sin, and are convinced of the law as transgresso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soever shall keep the whole law, and yet offend in one point, he is guilty of 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said, Do not commit adultery, said also, Do not kill. Now if thou commit no adultery, yet if thou kill, thou art become a transgressor of the la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peak ye, and so do, as they that shall be judged by the law of liber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have judgment without mercy, that hath shewed no mercy; and mercy rejoiceth against judg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th it profit, my brethren, though a man say he hath faith, and have not works? can faith save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brother or sister be naked, and destitute of daily food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you say unto them, Depart in peace, be ye warmed and filled; notwithstanding ye give them not those things which are needful to the body; what doth it profi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faith, if it hath not works, is dead, being al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 man may say, Thou hast faith, and I have works: shew me thy faith without thy works, and I will shew thee my faith by my wor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, have not the faith of our Lord Jesus Christ, the Lord of glory, with respect of pers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elievest that there is one God; thou doest well: the devils also believe, and tremb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lt thou know, O vain man, that faith without works is dead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not Abraham our father justified by works, when he had offered Isaac his son upon the altar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how faith wrought with his works, and by works was faith made perfect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was fulfilled which saith, Abraham believed God, and it was imputed unto him for righteousness: and he was called the Friend of G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ee then how that by works a man is justified, and not by faith on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also was not Rahab the harlot justified by works, when she had received the messengers, and had sent them out another way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body without the spirit is dead, so faith without works is dead also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re come unto your assembly a man with a gold ring, in goodly apparel, and there come in also a poor man in vile raiment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have respect to him that weareth the gay clothing, and say unto him, Sit thou here in a good place; and say to the poor, Stand thou there, or sit here under my footstool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e not then partial in yourselves, and are become judges of evil thought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, my beloved brethren, Hath not God chosen the poor of this world rich in faith, and heirs of the kingdom which he hath promised to them that love hi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despised the poor. Do not rich men oppress you, and draw you before the judgment seat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hey blaspheme that worthy name by the which ye are calle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fulfil the royal law according to the scripture, Thou shalt love thy neighbour as thyself, ye do well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2026-06-14T10:44:29Z</dcterms:created>
  <dcterms:modified xsi:type="dcterms:W3CDTF">2026-06-14T10:44:29Z</dcterms:modified>
  <dc:title>Bible.com.au: James 2:1-26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