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brother of low degree rejoice in that he is exalte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rich, in that he is made low: because as the flower of the grass he shall pass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un is no sooner risen with a burning heat, but it withereth the grass, and the flower thereof falleth, and the grace of the fashion of it perisheth: so also shall the rich man fade away in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endureth temptation: for when he is tried, he shall receive the crown of life, which the Lord hath promised to them that lo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say when he is tempted, I am tempted of God: for God cannot be tempted with evil, neither tempteth he any 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man is tempted, when he is drawn away of his own lust, and enti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hen lust hath conceived, it bringeth forth sin: and sin, when it is finished, bringeth forth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rr, my beloved breth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good gift and every perfect gift is from above, and cometh down from the Father of lights, with whom is no variableness, neither shadow of tu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his own will begat he us with the word of truth, that we should be a kind of firstfruits of his crea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, a servant of God and of the Lord Jesus Christ, to the twelve tribes which are scattered abroad, greet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eloved brethren, let every man be swift to hear, slow to speak, slow to wrat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rath of man worketh not the righteousness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ay apart all filthiness and superfluity of naughtiness, and receive with meekness the engrafted word, which is able to save your sou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doers of the word, and not hearers only, deceiving your own 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ny be a hearer of the word, and not a doer, he is like unto a man beholding his natural face in a gla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eholdeth himself, and goeth his way, and straightway forgetteth what manner of man he w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looketh into the perfect law of liberty, and continueth therein, he being not a forgetful hearer, but a doer of the work, this man shall be blessed in his de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among you seem to be religious, and bridleth not his tongue, but deceiveth his own heart, this man’s religion is v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e religion and undefiled before God and the Father is this, To visit the fatherless and widows in their affliction, and to keep himself unspotted from the wor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count it all joy when ye fall into divers temptation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the trying of your faith worketh pati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patience have her perfect work, that ye may be perfect and entire, wanting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lack wisdom, let him ask of God, that giveth to all men liberally, and upbraideth not; and it shall be give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him ask in faith, nothing wavering. For he that wavereth is like a wave of the sea driven with the wind and tos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et not that man think that he shall receive any thing of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uble minded man is unstable in all his 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2026-06-16T11:07:33Z</dcterms:created>
  <dcterms:modified xsi:type="dcterms:W3CDTF">2026-06-16T11:07:33Z</dcterms:modified>
  <dc:title>Bible.com.au: James 1:1-27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