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roth very sore, O LORD, neither remember iniquity for ever: behold, see, we beseech thee, we are all thy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oly cities are a wilderness, Zion is a wilderness, Jerusalem a desol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 our beautiful house, where our fathers praised thee, is burned up with fire: and all our pleasant things are laid was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refrain thyself for these things, O LORD? wilt thou hold thy peace, and afflict us very so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ouldest rend the heavens, that thou wouldest come down, that the mountains might flow down at thy presen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the melting fire burneth, the fire causeth the waters to boil, to make thy name known to thine adversaries, that the nations may tremble at thy 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idst terrible things which we looked not for, thou camest down, the mountains flowed down at thy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ce the beginning of the world men have not heard, nor perceived by the ear, neither hath the eye seen, O God, beside thee, what he hath prepared for him that waiteth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eetest him that rejoiceth and worketh righteousness, those that remember thee in thy ways: behold, thou art wroth; for we have sinned: in those is continuance, and we shall b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all as an unclean thing, and all our righteousnesses are as filthy rags; and we all do fade as a leaf; and our iniquities, like the wind, have taken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ne that calleth upon thy name, that stirreth up himself to take hold of thee: for thou hast hid thy face from us, and hast consumed us, because of ou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O LORD, thou art our father; we are the clay, and thou our potter; and we all are the work of thy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2026-06-09T22:00:19Z</dcterms:created>
  <dcterms:modified xsi:type="dcterms:W3CDTF">2026-06-09T22:00:19Z</dcterms:modified>
  <dc:title>Bible.com.au: Isaiah 64:1-12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