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have gathered it shall eat it, and praise the LORD; and they that have brought it together shall drink it in the courts of my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hrough, go through the gates; prepare ye the way of the people; cast up, cast up the highway; gather out the stones; lift up a standard for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hath proclaimed unto the end of the world, Say ye to the daughter of Zion, Behold, thy salvation cometh; behold, his reward is with him, and his work befor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all them, The holy people, The redeemed of the LORD: and thou shalt be called, Sought out, A city not forsa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will I not hold my peace, and for Jerusalem’s sake I will not rest, until the righteousness thereof go forth as brightness, and the salvation thereof as a lamp that b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entiles shall see thy righteousness, and all kings thy glory: and thou shalt be called by a new name, which the mouth of the LORD shall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be a crown of glory in the hand of the LORD, and a royal diadem in the hand of th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 more be termed Forsaken; neither shall thy land any more be termed Desolate: but thou shalt be called Hephzi-bah, and thy land Beulah: for the LORD delighteth in thee, and thy land shall be marr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th a virgin, so shall thy sons marry thee: and as the bridegroom rejoiceth over the bride, so shall thy God rejoice over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watchmen upon thy walls, O Jerusalem, which shall never hold their peace day nor night: ye that make mention of the LORD, keep not sil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, till he establish, and till he make Jerusalem a praise i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by his right hand, and by the arm of his strength, Surely I will no more give thy corn to be meat for thine enemies; and the sons of the stranger shall not drink thy wine, for the which thou hast labou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2026-06-15T07:58:02Z</dcterms:created>
  <dcterms:modified xsi:type="dcterms:W3CDTF">2026-06-15T07:58:02Z</dcterms:modified>
  <dc:title>Bible.com.au: Isaiah 62:1-12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