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6231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59: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refore is judgment far from us, neither doth justice overtake us: we wait for light, but behold obscurity; for brightness, but we walk in darknes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e grope for the wall like the blind, and we grope as if we had no eyes: we stumble at noonday as in the night; we are in desolate places as dead m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e roar all like bears, and mourn sore like doves: we look for judgment, but there is none; for salvation, but it is far off from 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our transgressions are multiplied before thee, and our sins testify against us: for our transgressions are with us; and as for our iniquities, we know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n transgressing and lying against the LORD, and departing away from our God, speaking oppression and revolt, conceiving and uttering from the heart words of falseho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judgment is turned away backward, and justice standeth afar off: for truth is fallen in the street, and equity cannot ent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ea, truth faileth; and he that departeth from evil maketh himself a prey: and the LORD saw it, and it displeased him that there was no judgmen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saw that there was no man, and wondered that there was no intercessor: therefore his arm brought salvation unto him; and his righteousness, it sustained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he put on righteousness as a breastplate, and an helmet of salvation upon his head; and he put on the garments of vengeance for clothing, and was clad with zeal as a clok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ccording to their deeds, accordingly he will repay, fury to his adversaries, recompence to his enemies; to the islands he will repay recompen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ehold, the LORD’s hand is not shortened, that it cannot save; neither his ear heavy, that it cannot hea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shall they fear the name of the LORD from the west, and his glory from the rising of the sun. When the enemy shall come in like a flood, the Spirit of the LORD shall lift up a standard against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Redeemer shall come to Zion, and unto them that turn from transgression in Jacob, saith the L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s for me, this is my covenant with them, saith the LORD; My spirit that is upon thee, and my words which I have put in thy mouth, shall not depart out of thy mouth, nor out of the mouth of thy seed, nor out of the mouth of thy seed’s seed, saith the LORD, from henceforth and for ev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your iniquities have separated between you and your God, and your sins have hid his face from you, that he will not hea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your hands are defiled with blood, and your fingers with iniquity; your lips have spoken lies, your tongue hath muttered perversenes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ne calleth for justice, nor any pleadeth for truth: they trust in vanity, and speak lies; they conceive mischief, and bring forth iniquit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hatch cockatrice’ eggs, and weave the spider’s web: he that eateth of their eggs dieth, and that which is crushed breaketh out into a vip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ir webs shall not become garments, neither shall they cover themselves with their works: their works are works of iniquity, and the act of violence is in their hand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ir feet run to evil, and they make haste to shed innocent blood: their thoughts are thoughts of iniquity; wasting and destruction are in their path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way of peace they know not; and there is no judgment in their goings: they have made them crooked paths: whosoever goeth therein shall not know peace.]]></a:t>
            </a:r>
          </a:p>
        </p:txBody>
      </p:sp>
    </p:spTree>
  </p:cSld>
  <p:clrMapOvr>
    <a:masterClrMapping/>
  </p:clrMapOvr>
</p:sld>
</file>

<file path=ppt/theme/theme1.xml><?xml version="1.0" encoding="utf-8"?>
<a:theme xmlns:a="http://schemas.openxmlformats.org/drawingml/2006/main" name="Theme62">
  <a:themeElements>
    <a:clrScheme name="Theme6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2026-06-06T11:40:41Z</dcterms:created>
  <dcterms:modified xsi:type="dcterms:W3CDTF">2026-06-06T11:40:41Z</dcterms:modified>
  <dc:title>Bible.com.au: Isaiah 59:1-21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