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1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7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wentest to the king with ointment, and didst increase thy perfumes, and didst send thy messengers far off, and didst debase thyself even unto hel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wearied in the greatness of thy way; yet saidst thou not, There is no hope: thou hast found the life of thine hand; therefore thou wast not griev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f whom hast thou been afraid or feared, that thou hast lied, and hast not remembered me, nor laid it to thy heart? have not I held my peace even of old, and thou fearest me not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clare thy righteousness, and thy works; for they shall not profit the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criest, let thy companies deliver thee; but the wind shall carry them all away; vanity shall take them: but he that putteth his trust in me shall possess the land, and shall inherit my holy mountain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all say, Cast ye up, cast ye up, prepare the way, take up the stumblingblock out of the way of my peop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high and lofty One that inhabiteth eternity, whose name is Holy; I dwell in the high and holy place, with him also that is of a contrite and humble spirit, to revive the spirit of the humble, and to revive the heart of the contrite on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not contend for ever, neither will I be always wroth: for the spirit should fail before me, and the souls which I have mad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iniquity of his covetousness was I wroth, and smote him: I hid me, and was wroth, and he went on frowardly in the way of his hear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his ways, and will heal him: I will lead him also, and restore comforts unto him and to his mourner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perisheth, and no man layeth it to heart: and merciful men are taken away, none considering that the righteous is taken away from the evil to com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eate the fruit of the lips; Peace, peace to him that is far off, and to him that is near, saith the LORD; and I will heal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cked are like the troubled sea, when it cannot rest, whose waters cast up mire and dir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peace, saith my God, to the wick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enter into peace: they shall rest in their beds, each one walking in his upright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draw near hither, ye sons of the sorceress, the seed of the adulterer and the who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st whom do ye sport yourselves? against whom make ye a wide mouth, and draw out the tongue? are ye not children of transgression, a seed of falsehood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flaming yourselves with idols under every green tree, slaying the children in the valleys under the clifts of the rock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ng the smooth stones of the stream is thy portion; they, they are thy lot: even to them hast thou poured a drink offering, thou hast offered a meat offering. Should I receive comfort in thes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on a lofty and high mountain hast thou set thy bed: even thither wentest thou up to offer sacrifi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ind the doors also and the posts hast thou set up thy remembrance: for thou hast discovered thyself to another than me, and art gone up; thou hast enlarged thy bed, and made thee a covenant with them; thou lovedst their bed where thou sawest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2026-06-15T08:24:09Z</dcterms:created>
  <dcterms:modified xsi:type="dcterms:W3CDTF">2026-06-15T08:24:09Z</dcterms:modified>
  <dc:title>Bible.com.au: Isaiah 57:1-21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