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3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his grave with the wicked, and with the rich in his death; because he had done no violence, neither was any deceit in his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pleased the LORD to bruise him; he hath put him to grief: when thou shalt make his soul an offering for sin, he shall see his seed, he shall prolong his days, and the pleasure of the LORD sha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see of the travail of his soul, and shall be satisfied: by his knowledge shall my righteous servant justify many; for he sha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ll I divide him a portion with the great, and he shall divide the spoil with the strong; because he hath poured out his soul unto death: and he was numbered with the transgressors; and he bare the sin of many, 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th believed our report? and to whom is the arm of the LORD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shall grow up before him as a tender plant, and as a root out of a dry ground: he hath no form nor comeliness; and when we shall see him, there is no beauty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despised and rejected of men; a man of sorrows, and acquainted with grief: and we hid as it were our faces from him; he was despised, and we esteemed him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hath borne our griefs, and carried our sorrows: yet we did esteem him stricken, smitten of God,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wounded for our transgressions, he was bruised for our iniquities: the chastisement of our peace was upon him; and with his stripe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we like sheep have gone astray; we have turned every one to his own way; and the LORD hath laid on him 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and he was afflicted, yet he opened not his mouth: he is brought as a lamb to the slaughter, and as a sheep before her shearers is dumb, so he openeth not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aken from prison and from judgment: and who shall declare his generation? for he was cut off out of the land of the living: for the transgression of my people was he stricke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2026-07-16T21:27:46Z</dcterms:created>
  <dcterms:modified xsi:type="dcterms:W3CDTF">2026-07-16T21:27:46Z</dcterms:modified>
  <dc:title>Bible.com.au: Isaiah 53:1-12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