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9133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47: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these two things shall come to thee in a moment in one day, the loss of children, and widowhood: they shall come upon thee in their perfection for the multitude of thy sorceries, and for the great abundance of thine enchantmen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thou hast trusted in thy wickedness: thou hast said, None seeth me. Thy wisdom and thy knowledge, it hath perverted thee; and thou hast said in thine heart, I am, and none else beside 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fore shall evil come upon thee; thou shalt not know from whence it riseth: and mischief shall fall upon thee; thou shalt not be able to put it off: and desolation shall come upon thee suddenly, which thou shalt not know.]]></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tand now with thine enchantments, and with the multitude of thy sorceries, wherein thou hast laboured from thy youth; if so be thou shalt be able to profit, if so be thou mayest prevai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ou art wearied in the multitude of thy counsels. Let now the astrologers, the stargazers, the monthly prognosticators, stand up, and save thee from these things that shall come upon the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ehold, they shall be as stubble; the fire shall burn them; they shall not deliver themselves from the power of the flame: there shall not be a coal to warm at, nor fire to sit before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us shall they be unto thee with whom thou hast laboured, even thy merchants, from thy youth: they shall wander every one to his quarter; none shall save the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Come down, and sit in the dust, O virgin daughter of Babylon, sit on the ground: there is no throne, O daughter of the Chaldeans: for thou shalt no more be called tender and delicat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ake the millstones, and grind meal: uncover thy locks, make bare the leg, uncover the thigh, pass over the rive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y nakedness shall be uncovered, yea, thy shame shall be seen: I will take vengeance, and I will not meet thee as a ma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s for our redeemer, the LORD of hosts is his name, the Holy One of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it thou silent, and get thee into darkness, O daughter of the Chaldeans: for thou shalt no more be called, The lady of kingdom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was wroth with my people, I have polluted mine inheritance, and given them into thine hand: thou didst shew them no mercy; upon the ancient hast thou very heavily laid thy yok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ou saidst, I shall be a lady for ever: so that thou didst not lay these things to thy heart, neither didst remember the latter end of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refore hear now this, thou that art given to pleasures, that dwellest carelessly, that sayest in thine heart, I am, and none else beside me; I shall not sit as a widow, neither shall I know the loss of children:]]></a:t>
            </a:r>
          </a:p>
        </p:txBody>
      </p:sp>
    </p:spTree>
  </p:cSld>
  <p:clrMapOvr>
    <a:masterClrMapping/>
  </p:clrMapOvr>
</p:sld>
</file>

<file path=ppt/theme/theme1.xml><?xml version="1.0" encoding="utf-8"?>
<a:theme xmlns:a="http://schemas.openxmlformats.org/drawingml/2006/main" name="Theme10">
  <a:themeElements>
    <a:clrScheme name="Theme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2026-06-16T01:57:46Z</dcterms:created>
  <dcterms:modified xsi:type="dcterms:W3CDTF">2026-06-16T01:57:46Z</dcterms:modified>
  <dc:title>Bible.com.au: Isaiah 47:1-15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