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8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former things of old: for I am God, and there is none else; I am God, and there is none like m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ing the end from the beginning, and from ancient times the things that are not yet done, saying, My counsel shall stand, and I will do all my pleasur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ing a ravenous bird from the east, the man that executeth my counsel from a far country: yea, I have spoken it, I will also bring it to pass; I have purposed it, I will also do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ye stouthearted, that are far from righteousnes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ring near my righteousness; it shall not be far off, and my salvation shall not tarry: and I will place salvation in Zion for Israel my glor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 boweth down, Nebo stoopeth, their idols were upon the beasts, and upon the cattle: your carriages were heavy loaden; they are a burden to the weary bea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oop, they bow down together; they could not deliver the burden, but themselves are gone into captiv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O house of Jacob, and all the remnant of the house of Israel, which are borne by me from the belly, which are carried from the womb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n to your old age I am he; and even to hoar hairs will I carry you: I have made, and I will bear; even I will carry, and will deliver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will ye liken me, and make me equal, and compare me, that we may be lik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avish gold out of the bag, and weigh silver in the balance, and hire a goldsmith; and he maketh it a god: they fall down, yea, they worshi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ear him upon the shoulder, they carry him, and set him in his place, and he standeth; from his place shall he not remove: yea, one shall cry unto him, yet can he not answer, nor save him out of his troub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is, and shew yourselves men: bring it again to mind, O ye transgresso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2026-06-12T01:43:21Z</dcterms:created>
  <dcterms:modified xsi:type="dcterms:W3CDTF">2026-06-12T01:43:21Z</dcterms:modified>
  <dc:title>Bible.com.au: Isaiah 46:1-13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