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a graven image are all of them vanity; and their delectable things shall not profit; and they are their own witnesses; they see not, nor know; that they may be asha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formed a god, or molten a graven image that is profitable for no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his fellows shall be ashamed: and the workmen, they are of men: let them all be gathered together, let them stand up; yet they shall fear, and they shall be ashamed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ith with the tongs both worketh in the coals, and fashioneth it with hammers, and worketh it with the strength of his arms: yea, he is hungry, and his strength faileth: he drinketh no water, and is fai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penter stretcheth out his rule; he marketh it out with a line; he fitteth it with planes, and he marketh it out with the compass, and maketh it after the figure of a man, according to the beauty of a man; that it may remain in the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weth him down cedars, and taketh the cypress and the oak, which he strengtheneth for himself among the trees of the forest: he planteth an ash, and the rain doth nouris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t be for a man to burn: for he will take thereof, and warm himself; yea, he kindleth it, and baketh bread; yea, he maketh a god, and worshippeth it; he maketh it a graven image, and falleth down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rneth part thereof in the fire; with part thereof he eateth flesh; he roasteth roast, and is satisfied: yea, he warmeth himself, and saith, Aha, I am warm, I have seen the fir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thereof he maketh a god, even his graven image: he falleth down unto it, and worshippeth it, and prayeth unto it, and saith, Deliver me; for thou art my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t known nor understood: for he hath shut their eyes, that they cannot see; and their hearts, that they cannot underst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w hear, O Jacob my servant; and Israel, whom I have chos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ne considereth in his heart, neither is there knowledge nor understanding to say, I have burned part of it in the fire; yea, also I have baked bread upon the coals thereof; I have roasted flesh, and eaten it: and shall I make the residue thereof an abomination? shall I fall down to the stock of a tr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deth on ashes: a deceived heart hath turned him aside, that he cannot deliver his soul, nor say, Is there not a lie in my right ha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se, O Jacob and Israel; for thou art my servant: I have formed thee; thou art my servant: O Israel, thou shalt not be forgotten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lotted out, as a thick cloud, thy transgressions, and, as a cloud, thy sins: return unto me; for I have redeeme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ye heavens; for the LORD hath done it: shout, ye lower parts of the earth: break forth into singing, ye mountains, O forest, and every tree therein: for the LORD hath redeemed Jacob, and glorified himself in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and he that formed thee from the womb, I am the LORD that maketh all things; that stretcheth forth the heavens alone; that spreadeth abroad the earth by myself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frustrateth the tokens of the liars, and maketh diviners mad; that turneth wise men backward, and maketh their knowledge foolis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onfirmeth the word of his servant, and performeth the counsel of his messengers; that saith to Jerusalem, Thou shalt be inhabited; and to the cities of Judah, Ye shall be built, and I will raise up the decayed places thereof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to the deep, Be dry, and I will dry up thy river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of Cyrus, He is my shepherd, and shall perform all my pleasure: even saying to Jerusalem, Thou shalt be built; and to the temple, Thy foundation shall be la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at made thee, and formed thee from the womb, which will help thee; Fear not, O Jacob, my servant; and thou, Jesurun, whom I have chos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pour water upon him that is thirsty, and floods upon the dry ground: I will pour my spirit upon thy seed, and my blessing upon thine offspring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pring up as among the grass, as willows by the water cou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hall say, I am the LORD’s; and another shall call himself by the name of Jacob; and another shall subscribe with his hand unto the LORD, and surname himself by the nam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e King of Israel, and his redeemer the LORD of hosts; I am the first, and I am the last; and beside me there is no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, as I, shall call, and shall declare it, and set it in order for me, since I appointed the ancient people? and the things that are coming, and shall come, let them shew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ye not, neither be afraid: have not I told thee from that time, and have declared it? ye are even my witnesses. Is there a God beside me? yea, there is no God; I know not 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2026-06-24T13:50:24Z</dcterms:created>
  <dcterms:modified xsi:type="dcterms:W3CDTF">2026-06-24T13:50:24Z</dcterms:modified>
  <dc:title>Bible.com.au: Isaiah 44:1-28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