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presProps" Target="presProps.xml"/>
  <Relationship Id="rId34" Type="http://schemas.openxmlformats.org/officeDocument/2006/relationships/viewProps" Target="viewProps.xml"/>
  <Relationship Id="rId35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68035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aiah 43:1-2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all the nations be gathered together, and let the people be assembled: who among them can declare this, and shew us former things? let them bring forth their witnesses, that they may be justified: or let them hear, and say, It is truth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 are my witnesses, saith the LORD, and my servant whom I have chosen: that ye may know and believe me, and understand that I am he: before me there was no God formed, neither shall there be after me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, even I, am the LORD; and beside me there is no saviour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declared, and have saved, and I have shewed, when there was no strange god among you: therefore ye are my witnesses, saith the LORD, that I am God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a, before the day was I am he; and there is none that can deliver out of my hand: I will work, and who shall let it?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us saith the LORD, your redeemer, the Holy One of Israel; For your sake I have sent to Babylon, and have brought down all their nobles, and the Chaldeans, whose cry is in the ships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the LORD, your Holy One, the creator of Israel, your King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us saith the LORD, which maketh a way in the sea, and a path in the mighty waters;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ich bringeth forth the chariot and horse, the army and the power; they shall lie down together, they shall not rise: they are extinct, they are quenched as tow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member ye not the former things, neither consider the things of old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now thus saith the LORD that created thee, O Jacob, and he that formed thee, O Israel, Fear not: for I have redeemed thee, I have called thee by thy name; thou art mine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hold, I will do a new thing; now it shall spring forth; shall ye not know it? I will even make a way in the wilderness, and rivers in the desert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beast of the field shall honour me, the dragons and the owls: because I give waters in the wilderness, and rivers in the desert, to give drink to my people, my chosen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s people have I formed for myself; they shall shew forth my praise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ou hast not called upon me, O Jacob; but thou hast been weary of me, O Israel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hast not brought me the small cattle of thy burnt offerings; neither hast thou honoured me with thy sacrifices. I have not caused thee to serve with an offering, nor wearied thee with incense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hast bought me no sweet cane with money, neither hast thou filled me with the fat of thy sacrifices: but thou hast made me to serve with thy sins, thou hast wearied me with thine iniquities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, even I, am he that blotteth out thy transgressions for mine own sake, and will not remember thy sins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ut me in remembrance: let us plead together: declare thou, that thou mayest be justified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y first father hath sinned, and thy teachers have transgressed against me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I have profaned the princes of the sanctuary, and have given Jacob to the curse, and Israel to reproaches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thou passest through the waters, I will be with thee; and through the rivers, they shall not overflow thee: when thou walkest through the fire, thou shalt not be burned; neither shall the flame kindle upon thee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 am the LORD thy God, the Holy One of Israel, thy Saviour: I gave Egypt for thy ransom, Ethiopia and Seba for the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ince thou wast precious in my sight, thou hast been honourable, and I have loved thee: therefore will I give men for thee, and people for thy lif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ear not: for I am with thee: I will bring thy seed from the east, and gather thee from the west;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say to the north, Give up; and to the south, Keep not back: bring my sons from far, and my daughters from the ends of the earth;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n every one that is called by my name: for I have created him for my glory, I have formed him; yea, I have made him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ring forth the blind people that have eyes, and the deaf that have ear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5">
  <a:themeElements>
    <a:clrScheme name="Theme9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30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2026-05-24T23:08:06Z</dcterms:created>
  <dcterms:modified xsi:type="dcterms:W3CDTF">2026-05-24T23:08:06Z</dcterms:modified>
  <dc:title>Bible.com.au: Isaiah 43:1-28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