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riting of Hezekiah king of Judah, when he had been sick, and was recovered of 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n the cutting off of my days, I shall go to the gates of the grave: I am deprived of the residue of m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I shall not see the LORD, even the LORD, in the land of the living: I shall behold man no more with the inhabitants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e age is departed, and is removed from me as a shepherd’s tent: I have cut off like a weaver my life: he will cut me off with pining sickness: from day even to night wilt thou make an end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reckoned till morning, that, as a lion, so will he break all my bones: from day even to night wilt thou make an end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rane or a swallow, so did I chatter: I did mourn as a dove: mine eyes fail with looking upward: O LORD, I am oppressed; undertake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I say? he hath both spoken unto me, and himself hath done it: I shall go softly all my years in the bitterness of my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by these things men live, and in all these things is the life of my spirit: so wilt thou recover me, and make me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for peace I had great bitterness: but thou hast in love to my soul delivered it from the pit of corruption: for thou hast cast all my sins behind thy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grave cannot praise thee, death can not celebrate thee: they that go down into the pit cannot hope for thy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un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the living, he shall praise thee, as I do this day: the father to the children shall make known thy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ready to save me: therefore we will sing my songs to the stringed instruments all the days of our life in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aiah had said, Let them take a lump of figs, and lay it for a plaister upon the boil, and he shall re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also had said, What is the sign that I shall go up to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zekiah turned his face toward the wall, and prayed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to Isaia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say to Hezekiah, Thus saith the LORD, the God of David thy father, I have heard thy prayer, I have seen thy tears: behold, I will add unto thy days fifte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deliver thee and this city out of the hand of the king of Assyria: and I will defend this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a sign unto thee from the LORD, that the LORD will do this thing that he hath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again the shadow of the degrees, which is gone down in the sun dial of Ahaz, ten degrees backward. So the sun returned ten degrees, by which degrees it was gone dow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2026-06-26T14:17:53Z</dcterms:created>
  <dcterms:modified xsi:type="dcterms:W3CDTF">2026-06-26T14:17:53Z</dcterms:modified>
  <dc:title>Bible.com.au: Isaiah 38:1-22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