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forth to make war with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had, and the king of the city of Sepharvaim,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God of Israel, that dwellest between the cherubims,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nations, and thei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the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By the multitude of my chariots am I come up to the height of the mountains, to the sides of Lebanon; and I will cut down the tall cedars thereof, and the choice fir trees thereof: and I will enter into the height of his border, and the forest of his Car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have I dried up all the rivers of the besieged pl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de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thy rage against me, and thy tumult,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a sign unto thee, Ye shall eat this year such as groweth of itself; and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s, nor cast a bank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forth, and smote in the camp of the Assyrians a hundred and fourscore and five thousand: and when they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blasphem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prov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unto your master, Thus saith the LORD, Be not afraid of the words that thou hast heard, wherewit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2026-06-26T15:28:28Z</dcterms:created>
  <dcterms:modified xsi:type="dcterms:W3CDTF">2026-06-26T15:28:28Z</dcterms:modified>
  <dc:title>Bible.com.au: Isaiah 37:1-38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