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983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35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lion shall be there, nor any ravenous beast shall go up thereon, it shall not be found there; but the redeemed shall walk there: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ransomed of the LORD shall return, and come to Zion with songs and everlasting joy upon their heads: they shall obtain joy and gladness, and sorrow and sighing shall flee awa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lderness and the solitary place shall be glad for them; and the desert shall rejoice, and blossom as the ros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shall blossom abundantly, and rejoice even with joy and singing: the glory of Lebanon shall be given unto it, the excellency of Carmel and Sharon, they shall see the glory of the LORD, and the excellency of our Go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rengthen ye the weak hands, and confirm the feeble knee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 to them that are of a fearful heart, Be strong, fear not: behold, your God will come with vengeance, even God with a recompence; he will come and save you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eyes of the blind shall be opened, and the ears of the deaf shall be unstopp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hall the lame man leap as an hart, and the tongue of the dumb sing: for in the wilderness shall waters break out, and streams in the deser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parched ground shall become a pool, and the thirsty land springs of water: in the habitation of dragons, where each lay, shall be grass with reeds and rushe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n highway shall be there, and a way, and it shall be called The way of holiness; the unclean shall not pass over it; but it shall be for those: the wayfaring men, though fools, shall not err therei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0">
  <a:themeElements>
    <a:clrScheme name="Theme4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2026-06-15T08:52:42Z</dcterms:created>
  <dcterms:modified xsi:type="dcterms:W3CDTF">2026-06-15T08:52:42Z</dcterms:modified>
  <dc:title>Bible.com.au: Isaiah 35:1-10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