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6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 shall be there, nor any ravenous beast shall go up thereon, it shall not be found there; but the redeemed shall walk ther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ansomed of the LORD shall return, and come to Zion with songs and everlasting joy upon their heads: they shall obtain joy and gladness, and sorrow and sighing shall fle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erness and the solitary place shall be glad for them; and the desert shall rejoice, and blossom as the ro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lossom abundantly, and rejoice even with joy and singing: the glory of Lebanon shall be given unto it, the excellency of Carmel and Sharon, they shall see the glory of the LORD, and the excellency of ou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en ye the weak hands, and confirm the feeble kne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hem that are of a fearful heart, Be strong, fear not: behold, your God will come with vengeance, even God with a recompence; he will come and sav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yes of the blind shall be opened, and the ears of the deaf shall be unstopp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lame man leap as an hart, and the tongue of the dumb sing: for in the wilderness shall waters break out, and streams in the dese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arched ground shall become a pool, and the thirsty land springs of water: in the habitation of dragons, where each lay, shall be grass with reeds and rus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 highway shall be there, and a way, and it shall be called The way of holiness; the unclean shall not pass over it; but it shall be for those: the wayfaring men, though fools, shall not err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2026-06-09T21:59:37Z</dcterms:created>
  <dcterms:modified xsi:type="dcterms:W3CDTF">2026-06-09T21:59:37Z</dcterms:modified>
  <dc:title>Bible.com.au: Isaiah 35:1-10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