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e that spoilest, and thou wast not spoiled; and dealest treacherously, and they dealt not treacherously with thee! when thou shalt cease to spoil, thou shalt be spoiled; and when thou shalt make an end to deal treacherously, they shall deal treacherously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be gracious unto us; we have waited for thee: be thou their arm every morning, our salvation also in the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umult the people fled; at the lifting up of thyself the nations were scatt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poil shall be gathered like the gathering of the caterpiller: as the running to and fro of locusts shall he run upon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; for he dwelleth on high: he hath filled Zion with judgment and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sdom and knowledge shall be the stability of thy times, and strength of salvation: the fear of the LORD is his tr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ir valiant ones shall cry without: the ambassadors of peace shall weep bitter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s lie waste, the wayfaring man ceaseth: he hath broken the covenant, he hath despised the cities, he regardeth no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mourneth and languisheth: Lebanon is ashamed and hewn down: Sharon is like a wilderness; and Bashan and Carmel shake off their frui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rise, saith the LORD; now will I be exalted; now will I lift up myse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conceive chaff, ye shall bring forth stubble: your breath, as fire, shall devou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as the burnings of lime: as thorns cut up shall they be burned in the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that are far off, what I have done; and, ye that are near, acknowledge my m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s in Zion are afraid; fearfulness hath surprised the hypocrites. Who among us shall dwell with the devouring fire? who among us shall dwell with everlasting burning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righteously, and speaketh uprightly; he that despiseth the gain of oppressions, that shaketh his hands from holding of bribes, that stoppeth his ears from hearing of blood, and shutteth his eyes from seeing evi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well on high: his place of defence shall be the munitions of rocks: bread shall be given him; his waters shall be s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see the king in his beauty: they shall behold the land that is very far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rt shall meditate terror. Where is the scribe? where is the receiver? where is he that counted the tower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see a fierce people, a people of a deeper speech than thou canst perceive; of a stammering tongue, that thou canst not underst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Zion, the city of our solemnities: thine eyes shall see Jerusalem a quiet habitation, a tabernacle that shall not be taken down; not one of the stakes thereof shall ever be removed, neither shall any of the cords thereof be br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 glorious LORD will be unto us a place of broad rivers and streams; wherein shall go no galley with oars, neither shall gallant ship pass thereb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judge, the LORD is our lawgiver, the LORD is our king; he will save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acklings are loosed; they could not well strengthen their mast, they could not spread the sail: then is the prey of a great spoil divided; the lame take the pre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inhabitant shall not say, I am sick: the people that dwell therein shall be forgiven their iniqui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2026-11-03T08:35:00Z</dcterms:created>
  <dcterms:modified xsi:type="dcterms:W3CDTF">2026-11-03T08:35:00Z</dcterms:modified>
  <dc:title>Bible.com.au: Isaiah 33:1-24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