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16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w of their countenance doth witness against them; and they declare their sin as Sodom, they hide it not. Woe unto their soul! for they have rewarded evil unto themsel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to the righteous, that it shall be well with him: for they shall eat the fruit of their do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 wicked! it shall be ill with him: for the reward of his hands shall be give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y people, children are their oppressors, and women rule over them. O my people, they which lead thee cause thee to err, and destroy the way of thy path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tandeth up to plead, and standeth to judge the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enter into judgment with the ancients of his people, and the princes thereof: for ye have eaten up the vineyard; the spoil of the poor is in your hou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ean ye that ye beat my people to pieces, and grind the faces of the poor? saith the Lord GOD of hos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saith, Because the daughters of Zion are haughty, and walk with stretched forth necks and wanton eyes, walking and mincing as they go, and making a tinkling with their fee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will smite with a scab the crown of the head of the daughters of Zion, and the LORD will discover their secret par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Lord will take away the bravery of their tinkling ornaments about their feet, and their cauls, and their round tires like the mo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Lord, the LORD of hosts, doth take away from Jerusalem and from Judah the stay and the staff, the whole stay of bread, and the whole stay of wat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ins, and the bracelets, and the muffler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nnets, and the ornaments of the legs, and the headbands, and the tablets, and the earring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ngs, and nose jewel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ngeable suits of apparel, and the mantles, and the wimples, and the crisping pin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asses, and the fine linen, and the hoods, and the vai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instead of sweet smell there shall be stink; and instead of a girdle a rent; and instead of well set hair baldness; and instead of a stomacher a girding of sackcloth; and burning instead of beau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men shall fall by the sword, and thy mighty in the wa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gates shall lament and mourn; and she being desolate shall sit upon the grou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man, and the man of war, the judge, and the prophet, and the prudent, and the ancien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ain of fifty, and the honourable man, and the counsellor, and the cunning artificer, and the eloquent orat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children to be their princes, and babes shall rule ov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hall be oppressed, every one by another, and every one by his neighbour: the child shall behave himself proudly against the ancient, and the base against the honoura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shall take hold of his brother of the house of his father, saying, Thou hast clothing, be thou our ruler, and let this ruin be under thy han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he swear, saying, I will not be an healer; for in my house is neither bread nor clothing: make me not a ruler of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rusalem is ruined, and Judah is fallen: because their tongue and their doings are against the LORD, to provoke the eyes of his gl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2026-06-27T22:37:07Z</dcterms:created>
  <dcterms:modified xsi:type="dcterms:W3CDTF">2026-06-27T22:37:07Z</dcterms:modified>
  <dc:title>Bible.com.au: Isaiah 3:1-26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