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m shall he teach knowledge? and whom shall he make to understand doctrine? them that are weaned from the milk, and drawn from the brea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recept must be upon precept, precept upon precept; line upon line, line upon line; here a little, and there a li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ith stammering lips and another tongue will he speak to t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hom he said, This is the rest wherewith ye may cause the weary to rest; and this is the refreshing: yet they would not h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word of the LORD was unto them precept upon precept, precept upon precept; line upon line, line upon line; here a little, and there a little; that they might go, and fall backward, and be broken, and snared, an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hear the word of the LORD, ye scornful men, that rule this people which is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We have made a covenant with death, and with hell are we at agreement; when the overflowing scourge shall pass through, it shall not come unto us: for we have made lies our refuge, and under falsehood have we hid 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GOD, Behold, I lay in Zion for a foundation a stone, a tried stone, a precious corner stone, a sure foundation: he that believeth shall not make has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gment also will I lay to the line, and righteousness to the plummet: and the hail shall sweep away the refuge of lies, and the waters shall overflow the hiding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r covenant with death shall be disannulled, and your agreement with hell shall not stand; when the overflowing scourge shall pass through, then ye shall be trodden down by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rown of pride, to the drunkards of Ephraim, whose glorious beauty is a fading flower, which are on the head of the fat valleys of them that are overcome with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time that it goeth forth it shall take you: for morning by morning shall it pass over, by day and by night: and it shall be a vexation only to understand the re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bed is shorter than that a man can stretch himself on it: and the covering narrower than that he can wrap himself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ORD shall rise up as in mount Perazim, he shall be wroth as in the valley of Gibeon, that he may do his work, his strange work; and bring to pass his act, his strange a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 ye not mockers, lest your bands be made strong: for I have heard from the Lord GOD of hosts a consumption, even determined upon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ve ye ear, and hear my voice; hearken, and hear my spe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th the plowman plow all day to sow? doth he open and break the clods of his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hath made plain the face thereof, doth he not cast abroad the fitches, and scatter the cummin, and cast in the principal wheat and the appointed barley and the rie in their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is God doth instruct him to discretion, and doth teac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itches are not threshed with a threshing instrument, neither is a cart wheel turned about upon the cummin; but the fitches are beaten out with a staff, and the cummin with a r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ead corn is bruised; because he will not ever be threshing it, nor break it with the wheel of his cart, nor bruise it with his horse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the Lord hath a mighty and strong one, which as a tempest of hail and a destroying storm, as a flood of mighty waters overflowing, shall cast down to the earth with the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also cometh forth from the LORD of hosts, which is wonderful in counsel, and excellent in wor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rown of pride, the drunkards of Ephraim, shall be trodden under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ious beauty, which is on the head of the fat valley, shall be a fading flower, and as the hasty fruit before the summer; which when he that looketh upon it seeth, while it is yet in his hand he eateth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shall the LORD of hosts be for a crown of glory, and for a diadem of beauty, unto the residue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 a spirit of judgment to him that sitteth in judgment, and for strength to them that turn the battle to the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also have erred through wine, and through strong drink are out of the way; the priest and the prophet have erred through strong drink, they are swallowed up of wine, they are out of the way through strong drink; they err in vision, they stumble in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ll tables are full of vomit and filthiness, so that there is no place clea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2026-07-23T10:48:11Z</dcterms:created>
  <dcterms:modified xsi:type="dcterms:W3CDTF">2026-07-23T10:48:11Z</dcterms:modified>
  <dc:title>Bible.com.au: Isaiah 28:1-29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