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this therefore shall the iniquity of Jacob be purged; and this is all the fruit to take away his sin; when he maketh all the stones of the altar as chalkstones that are beaten in sunder, the groves and images shall not stand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defenced city shall be desolate, and the habitation forsaken, and left like a wilderness: there shall the calf feed, and there shall he lie down, and consume the branch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boughs thereof are withered, they shall be broken off: the women come, and set them on fire: for it is a people of no understanding: therefore he that made them will not have mercy on them, and he that formed them will shew them no fav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in that day, that the LORD shall beat off from the channel of the river unto the stream of Egypt, and ye shall be gathered one by one, O y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the great trumpet shall be blown, and they shall come which were ready to perish in the land of Assyria, and the outcasts in the land of Egypt, and shall worship the LORD in the holy mount at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at day the LORD with his sore and great and strong sword shall punish leviathan the piercing serpent, even leviathan that crooked serpent; and he shall slay the dragon that is in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at day sing ye unto her, A vineyard of red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do keep it; I will water it every moment: lest any hurt it, I will keep it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ury is not in me: who would set the briers and thorns against me in battle? I would go through them, I would burn them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let him take hold of my strength, that he may make peace with me; and he shall make peace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hall cause them that come of Jacob to take root: Israel shall blossom and bud, and fill the face of the world with fru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th he smitten him, as he smote those that smote him? or is he slain according to the slaughter of them that are slain b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measure, when it shooteth forth, thou wilt debate with it: he stayeth his rough wind in the day of the east win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2026-06-24T13:56:45Z</dcterms:created>
  <dcterms:modified xsi:type="dcterms:W3CDTF">2026-06-24T13:56:45Z</dcterms:modified>
  <dc:title>Bible.com.au: Isaiah 27:1-13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