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56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shall not drink wine with a song; strong drink shall be bitter to them that drink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ity of confusion is broken down: every house is shut up, that no man may come 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a crying for wine in the streets; all joy is darkened, the mirth of the land is g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the city is left desolation, and the gate is smitten with destruc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us it shall be in the midst of the land among the people, there shall be as the shaking of an olive tree, and as the gleaning grapes when the vintage is d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shall lift up their voice, they shall sing for the majesty of the LORD, they shall cry aloud from the se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refore glorify ye the LORD in the fires, even the name of the LORD God of Israel in the isles of the se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rom the uttermost part of the earth have we heard songs, even glory to the righteous. But I said, My leanness, my leanness, woe unto me! the treacherous dealers have dealt treacherously; yea, the treacherous dealers have dealt very treacherous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ear, and the pit, and the snare, are upon thee, O inhabitant of the ear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t shall come to pass, that he who fleeth from the noise of the fear shall fall into the pit; and he that cometh up out of the midst of the pit shall be taken in the snare: for the windows from on high are open, and the foundations of the earth do sha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hold, the LORD maketh the earth empty, and maketh it waste, and turneth it upside down, and scattereth abroad the inhabitants thereof.]]></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earth is utterly broken down, the earth is clean dissolved, the earth is moved exceeding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earth shall reel to and fro like a drunkard, and shall be removed like a cottage; and the transgression thereof shall be heavy upon it; and it shall fall, and not rise agai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shall come to pass in that day, that the LORD shall punish the host of the high ones that are on high, and the kings of the earth upon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shall be gathered together, as prisoners are gathered in the pit, and shall be shut up in the prison, and after many days shall they be visi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the moon shall be confounded, and the sun ashamed, when the LORD of hosts shall reign in mount Zion, and in Jerusalem, and before his ancients glorious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t shall be, as with the people, so with the priest; as with the servant, so with his master; as with the maid, so with her mistress; as with the buyer, so with the seller; as with the lender, so with the borrower; as with the taker of usury, so with the giver of usury to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land shall be utterly emptied, and utterly spoiled: for the LORD hath spoken this w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earth mourneth and fadeth away, the world languisheth and fadeth away, the haughty people of the earth do languis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earth also is defiled under the inhabitants thereof; because they have transgressed the laws, changed the ordinance, broken the everlasting coven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hath the curse devoured the earth, and they that dwell therein are desolate: therefore the inhabitants of the earth are burned, and few men le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new wine mourneth, the vine languisheth, all the merryhearted do sig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mirth of tabrets ceaseth, the noise of them that rejoice endeth, the joy of the harp ceaseth.]]></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2026-06-24T13:56:46Z</dcterms:created>
  <dcterms:modified xsi:type="dcterms:W3CDTF">2026-06-24T13:56:46Z</dcterms:modified>
  <dc:title>Bible.com.au: Isaiah 24:1-23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