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 have seen also the breaches of the city of David, that they are many: and ye gathered together the waters of the lower poo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 have numbered the houses of Jerusalem, and the houses have ye broken down to fortify the w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 made also a ditch between the two walls for the water of the old pool: but ye have not looked unto the maker thereof, neither had respect unto him that fashioned it long ag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that day did the Lord GOD of hosts call to weeping, and to mourning, and to baldness, and to girding with sackclo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ehold joy and gladness, slaying oxen, and killing sheep, eating flesh, and drinking wine: let us eat and drink; for to morrow we shall d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was revealed in mine ears by the LORD of hosts, Surely this iniquity shall not be purged from you till ye die, saith the Lord GOD of hos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aith the Lord GOD of hosts, Go, get thee unto this treasurer, even unto Shebna, which is over the house, and s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at hast thou here? and whom hast thou here, that thou hast hewed thee out a sepulchre here, as he that heweth him out a sepulchre on high, and that graveth an habitation for himself in a ro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hold, the LORD will carry thee away with a mighty captivity, and will surely cover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will surely violently turn and toss thee like a ball into a large country: there shalt thou die, and there the chariots of thy glory shall be the shame of thy lord’s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urden of the valley of vision. What aileth thee now, that thou art wholly gone up to the housetop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drive thee from thy station, and from thy state shall he pull thee dow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shall come to pass in that day, that I will call my servant Eliakim the son of Hilk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clothe him with thy robe, and strengthen him with thy girdle, and I will commit thy government into his hand: and he shall be a father to the inhabitants of Jerusalem, and to the house of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key of the house of David will I lay upon his shoulder; so he shall open, and none shall shut; and he shall shut, and none shall op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fasten him as a nail in a sure place; and he shall be for a glorious throne to his father’s hou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shall hang upon him all the glory of his father’s house, the offspring and the issue, all vessels of small quantity, from the vessels of cups, even to all the vessels of flag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at day, saith the LORD of hosts, shall the nail that is fastened in the sure place be removed, and be cut down, and fall; and the burden that was upon it shall be cut off: for the LORD hath spoken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that art full of stirs, a tumultuous city, a joyous city: thy slain men are not slain with the sword, nor dead in batt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y rulers are fled together, they are bound by the archers: all that are found in thee are bound together, which have fled from f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said I, Look away from me; I will weep bitterly, labour not to comfort me, because of the spoiling of the daughter of my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t is a day of trouble, and of treading down, and of perplexity by the Lord GOD of hosts in the valley of vision, breaking down the walls, and of crying to the mounta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lam bare the quiver with chariots of men and horsemen, and Kir uncovered the shie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shall come to pass, that thy choicest valleys shall be full of chariots, and the horsemen shall set themselves in array at the g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discovered the covering of Judah, and thou didst look in that day to the armour of the house of the forest.]]></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2026-06-14T10:44:57Z</dcterms:created>
  <dcterms:modified xsi:type="dcterms:W3CDTF">2026-06-14T10:44:57Z</dcterms:modified>
  <dc:title>Bible.com.au: Isaiah 22:1-25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