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60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ean man boweth down, and the great man humbleth himself: therefore forgive them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nter into the rock, and hide thee in the dust, for fear of the LORD, and for the glory of his majes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fty looks of man shall be humbled, and the haughtiness of men shall be bowed down, and the LORD alone shall be exalted in that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day of the LORD of hosts shall be upon every one that is proud and lofty, and upon every one that is lifted up; and he shall be brought l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upon all the cedars of Lebanon, that are high and lifted up, and upon all the oaks of Bash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upon all the high mountains, and upon all the hills that are lifted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upon every high tower, and upon every fenced w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upon all the ships of Tarshish, and upon all pleasant pictur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ftiness of man shall be bowed down, and the haughtiness of men shall be made low: and the LORD alone shall be exalted in that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idols he shall utterly abolis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Isaiah the son of Amoz saw concerning Judah and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hall go into the holes of the rocks, and into the caves of the earth, for fear of the LORD, and for the glory of his majesty, when he ariseth to shake terribly the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at day a man shall cast his idols of silver, and his idols of gold, which they made each one for himself to worship, to the moles and to the ba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go into the clefts of the rocks, and into the tops of the ragged rocks, for fear of the LORD, and for the glory of his majesty, when he ariseth to shake terribly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ease ye from man, whose breath is in his nostrils: for wherein is he to be accounted o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hall come to pass in the last days, that the mountain of the LORD’s house shall be established in the top of the mountains, and shall be exalted above the hills; and all nations shall flow unto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any people shall go and say, Come ye, and let us go up to the mountain of the LORD, to the house of the God of Jacob; and he will teach us of his ways, and we will walk in his paths: for out of Zion shall go forth the law, and the word of the LORD from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hall judge among the nations, and shall rebuke many people: and they shall beat their swords into plowshares, and their spears into pruninghooks: nation shall not lift up sword against nation, neither shall they learn war any m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 house of Jacob, come ye, and let us walk in the light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thou hast forsaken thy people the house of Jacob, because they be replenished from the east, and are soothsayers like the Philistines, and they please themselves in the children of strang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land also is full of silver and gold, neither is there any end of their treasures; their land is also full of horses, neither is there any end of their chario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land also is full of idols; they worship the work of their own hands, that which their own fingers have made:]]></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2026-06-14T23:29:46Z</dcterms:created>
  <dcterms:modified xsi:type="dcterms:W3CDTF">2026-06-14T23:29:46Z</dcterms:modified>
  <dc:title>Bible.com.au: Isaiah 2:1-22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