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9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they that work in fine flax, and they that weave networks, shall be confound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be broken in the purposes thereof, all that make sluices and ponds for fis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 princes of Zoan are fools, the counsel of the wise counsellors of Pharaoh is become brutish: how say ye unto Pharaoh, I am the son of the wise, the son of ancient kings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are they? where are thy wise men? and let them tell thee now, and let them know what the LORD of hosts hath purposed upon Egyp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inces of Zoan are become fools, the princes of Noph are deceived; they have also seduced Egypt, even they that are the stay of the tribes thereof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mingled a perverse spirit in the midst thereof: and they have caused Egypt to err in every work thereof, as a drunken man staggereth in his vom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shall there be any work for Egypt, which the head or tail, branch or rush, may do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shall Egypt be like unto women: and it shall be afraid and fear because of the shaking of the hand of the LORD of hosts, which he shaketh over i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and of Judah shall be a terror unto Egypt, every one that maketh mention thereof shall be afraid in himself, because of the counsel of the LORD of hosts, which he hath determined against 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shall five cities in the land of Egypt speak the language of Canaan, and swear to the LORD of hosts; one shall be called, The city of destructio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urden of Egypt. Behold, the LORD rideth upon a swift cloud, and shall come into Egypt: and the idols of Egypt shall be moved at his presence, and the heart of Egypt shall melt in the midst of i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shall there be an altar to the LORD in the midst of the land of Egypt, and a pillar at the border thereof to the LOR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be for a sign and for a witness unto the LORD of hosts in the land of Egypt: for they shall cry unto the LORD because of the oppressors, and he shall send them a saviour, and a great one, and he shall deliver the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hall be known to Egypt, and the Egyptians shall know the LORD in that day, and shall do sacrifice and oblation; yea, they shall vow a vow unto the LORD, and perform i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hall smite Egypt: he shall smite and heal it: and they shall return even to the LORD, and he shall be intreated of them, and shall heal the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shall there be a highway out of Egypt to Assyria, and the Assyrian shall come into Egypt, and the Egyptian into Assyria, and the Egyptians shall serve with the Assyrian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shall Israel be the third with Egypt and with Assyria, even a blessing in the midst of the land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the LORD of hosts shall bless, saying, Blessed be Egypt my people, and Assyria the work of my hands, and Israel mine inheritanc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et the Egyptians against the Egyptians: and they shall fight every one against his brother, and every one against his neighbour; city against city, and kingdom against kingdo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pirit of Egypt shall fail in the midst thereof; and I will destroy the counsel thereof: and they shall seek to the idols, and to the charmers, and to them that have familiar spirits, and to the wizard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Egyptians will I give over into the hand of a cruel lord; and a fierce king shall rule over them, saith the Lord, the LORD of hos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aters shall fail from the sea, and the river shall be wasted and dried up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turn the rivers far away; and the brooks of defence shall be emptied and dried up: the reeds and flags shall with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aper reeds by the brooks, by the mouth of the brooks, and every thing sown by the brooks, shall wither, be driven away, and be no mor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shers also shall mourn, and all they that cast angle into the brooks shall lament, and they that spread nets upon the waters shall languis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2026-06-14T10:45:59Z</dcterms:created>
  <dcterms:modified xsi:type="dcterms:W3CDTF">2026-06-14T10:45:59Z</dcterms:modified>
  <dc:title>Bible.com.au: Isaiah 19:1-25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