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43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 of the LORD cometh, cruel both with wrath and fierce anger, to lay the land desolate: and he shall destroy the sinners thereof out of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tars of heaven and the constellations thereof shall not give their light: the sun shall be darkened in his going forth, and the moon shall not cause her light to shin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unish the world for their evil, and the wicked for their iniquity; and I will cause the arrogancy of the proud to cease, and will lay low the haughtiness of the terrib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a man more precious than fine gold; even a man than the golden wedge of Ophi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shake the heavens, and the earth shall remove out of her place, in the wrath of the LORD of hosts, and in the day of his fierce ang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be as the chased roe, and as a sheep that no man taketh up: they shall every man turn to his own people, and flee every one into his own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is found shall be thrust through; and every one that is joined unto them shall fall by the sw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also shall be dashed to pieces before their eyes; their houses shall be spoiled, and their wives ravish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stir up the Medes against them, which shall not regard silver; and as for gold, they shall not delight in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ws also shall dash the young men to pieces; and they shall have no pity on the fruit of the womb; their eye shall not spare childr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den of Babylon, which Isaiah the son of Amoz did s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abylon, the glory of kingdoms, the beauty of the Chaldees’ excellency, shall be as when God overthrew Sodom and Gomorr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never be inhabited, neither shall it be dwelt in from generation to generation: neither shall the Arabian pitch tent there; neither shall the shepherds make their fold ther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ld beasts of the desert shall lie there; and their houses shall be full of doleful creatures; and owls shall dwell there, and satyrs shall dance the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ild beasts of the islands shall cry in their desolate houses, and dragons in their pleasant palaces: and her time is near to come, and her days shall not be prolong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ye up a banner upon the high mountain, exalt the voice unto them, shake the hand, that they may go into the gates of the nob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manded my sanctified ones, I have also called my mighty ones for mine anger, even them that rejoice in my high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oise of a multitude in the mountains, like as of a great people; a tumultuous noise of the kingdoms of nations gathered together: the LORD of hosts mustereth the host of the batt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e from a far country, from the end of heaven, even the LORD, and the weapons of his indignation, to destroy the whole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l ye; for the day of the LORD is at hand; it shall come as a destruction from the Almigh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all hands be faint, and every man’s heart shall mel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e afraid: pangs and sorrows shall take hold of them; they shall be in pain as a woman that travaileth: they shall be amazed one at another; their faces shall be as flam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2026-06-16T11:08:19Z</dcterms:created>
  <dcterms:modified xsi:type="dcterms:W3CDTF">2026-06-16T11:08:19Z</dcterms:modified>
  <dc:title>Bible.com.au: Isaiah 13:1-22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