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3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thou shalt say, O LORD, I will praise thee: though thou wast angry with me, thine anger is turned away, and thou comforted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y salvation; I will trust, and not be afraid: for the LORD JEHOVAH is my strength and my song; he also is become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th joy shall ye draw water out of the wells of salv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shall ye say, Praise the LORD, call upon his name, declare his doings among the people, make mention that his name is exal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; for he hath done excellent things: this is known in all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out and shout, thou inhabitant of Zion: for great is the Holy One of Israel in the midst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2026-06-24T13:51:13Z</dcterms:created>
  <dcterms:modified xsi:type="dcterms:W3CDTF">2026-06-24T13:51:13Z</dcterms:modified>
  <dc:title>Bible.com.au: Isaiah 12:1-6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