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2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have devoured his strength, and he knoweth it not: yea, gray hairs are here and there upon him, yet he knoweth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testifieth to his face: and they do not return to the LORD their God, nor seek him for all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also is like a silly dove without heart: they call to Egypt, they go to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hall go, I will spread my net upon them; I will bring them down as the fowls of the heaven; I will chastise them, as their congregation hath he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m! for they have fled from me: destruction unto them! because they have transgressed against me: though I have redeemed them, yet they have spoken lies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not cried unto me with their heart, when they howled upon their beds: they assemble themselves for corn and wine, and they rebel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have bound and strengthened their arms, yet do they imagine mischief against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, but not to the most High: they are like a deceitful bow: their princes shall fall by the sword for the rage of their tongue: this shall be their derision in the land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ould have healed Israel, then the iniquity of Ephraim was discovered, and the wickedness of Samaria: for they commit falsehood; and the thief cometh in, and the troop of robbers spoileth with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nsider not in their hearts that I remember all their wickedness: now their own doings have beset them about; they are before my f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 king glad with their wickedness, and the princes with their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adulterers, as an oven heated by the baker, who ceaseth from raising after he hath kneaded the dough, until it be leaven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our king the princes have made him sick with bottles of wine; he stretched out his hand with scorn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made ready their heart like an oven, whiles they lie in wait: their baker sleepeth all the night; in the morning it burneth as a flam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ot as an oven, and have devoured their judges; all their kings are fallen: there is none among them that calleth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he hath mixed himself among the people; Ephraim is a cake not tur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2026-06-24T13:49:38Z</dcterms:created>
  <dcterms:modified xsi:type="dcterms:W3CDTF">2026-06-24T13:49:38Z</dcterms:modified>
  <dc:title>Bible.com.au: Hosea 7:1-16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