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roops of robbers wait for a man, so the company of priests murder in the way by consent: for they commit lewd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n horrible thing in the house of Israel: there is the whoredom of Ephraim, Israel is defil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, O Judah, he hath set an harvest for thee, when I returned the captivity of my peopl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and let us return unto the LORD: for he hath torn, and he will heal us; he hath smitten, and he will bind us u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will he revive us: in the third day he will raise us up, and we shall live in his sigh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we know, if we follow on to know the LORD: his going forth is prepared as the morning; and he shall come unto us as the rain, as the latter and former rain unto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Ephraim, what shall I do unto thee? O Judah, what shall I do unto thee? for your goodness is as a morning cloud, and as the early dew it goeth awa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have I hewed them by the prophets; I have slain them by the words of my mouth: and thy judgments are as the light that goeth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d mercy, and not sacrifice; and the knowledge of God more than burnt offer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like men have transgressed the covenant: there have they dealt treacherously against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them that work iniquity, and is polluted with blo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2026-06-24T14:38:04Z</dcterms:created>
  <dcterms:modified xsi:type="dcterms:W3CDTF">2026-06-24T14:38:04Z</dcterms:modified>
  <dc:title>Bible.com.au: Hosea 6:1-11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