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shall be desolate in the day of rebuke: among the tribes of Israel have I made known that which shall surely b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of Judah were like them that remove the bound: therefore I will pour out my wrath upon them like wa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oppressed and broken in judgment, because he willingly walked after the commandm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be unto Ephraim as a moth, and to the house of Judah as rotten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phraim saw his sickness, and Judah saw his wound, then went Ephraim to the Assyrian, and sent to king Jareb: yet could he not heal you, nor cure you of your w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unto Ephraim as a lion, and as a young lion to the house of Judah: I, even I, will tear and go away; I will take away, and none shall rescu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and return to my place, till they acknowledge their offence, and seek my face: in their affliction they will seek me ear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, O priests; and hearken, ye house of Israel; and give ye ear, O house of the king; for judgment is toward you, because ye have been a snare on Mizpah, and a net spread upon Tabo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volters are profound to make slaughter, though I have been a rebuker of them 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phraim, and Israel is not hid from me: for now, O Ephraim, thou committest whoredom, and Israel is def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frame their doings to turn unto their God: for the spirit of whoredoms is in the midst of them, and they have not know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de of Israel doth testify to his face: therefore shall Israel and Ephraim fall in their iniquity; Judah also shall fall wi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with their flocks and with their herds to seek the LORD; but they shall not find him; he hath withdrawn himself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dealt treacherously against the LORD: for they have begotten strange children: now shall a month devour them with their por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ye the cornet in Gibeah, and the trumpet in Ramah: cry aloud at Beth-aven, after thee, O Benjam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2026-06-24T13:56:06Z</dcterms:created>
  <dcterms:modified xsi:type="dcterms:W3CDTF">2026-06-24T13:56:06Z</dcterms:modified>
  <dc:title>Bible.com.au: Hosea 5:1-15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