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children of Israel: for the LORD hath a controversy with the inhabitants of the land, because there is no truth, nor mercy, nor knowledge of God i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wearing, and lying, and killing, and stealing, and committing adultery, they break out, and blood toucheth b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 land mourn, and every one that dwelleth therein shall languish, with the beasts of the field, and with the fowls of heaven; yea, the fishes of the sea also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let no man strive, nor reprove another: for thy people are as they that strive with the pri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t thou fall in the day, and the prophet also shall fall with thee in the night, and I will destroy thy m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stroyed for lack of knowledge: because thou hast rejected knowledge, I will also reject thee, that thou shalt be no priest to me: seeing thou hast forgotten the law of thy God, I will also forget thy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ere increased, so they sinned against me: therefore will I change their glory into sh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at up the sin of my people, and they set their heart on their iniqu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, like people, like priest: and I will punish them for their ways, and reward them their do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eat, and not have enough: they shall commit whoredom, and shall not increase: because they have left off to take heed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redom and wine and new wine take away the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sk counsel at their stocks, and their staff declareth unto them: for the spirit of whoredoms hath caused them to err, and they have gone a whoring from under their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upon the tops of the mountains, and burn incense upon the hills, under oaks and poplars and elms, because the shadow thereof is good: therefore your daughters shall commit whoredom, and your spouses shall commit adulte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punish your daughters when they commit whoredom, nor your spouses when they commit adultery: for themselves are separated with whores, and they sacrifice with harlots: therefore the people that doth not understand shall f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, Israel, play the harlot, yet let not Judah offend; and come not ye unto Gilgal, neither go ye up to Beth-aven, nor swear, The LORD live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slideth back as a backsliding heifer: now the LORD will feed them as a lamb in a large p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joined to idols: let him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rink is sour: they have committed whoredom continually: her rulers with shame do love, Give y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hath bound her up in her wings, and they shall be ashamed because of their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2026-10-14T02:53:24Z</dcterms:created>
  <dcterms:modified xsi:type="dcterms:W3CDTF">2026-10-14T02:53:24Z</dcterms:modified>
  <dc:title>Bible.com.au: Hosea 4:1-19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