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3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4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wise, and he shall understand these things? prudent, and he shall know them? for the ways of the LORD are right, and the just shall walk in them: but the transgressors shall fall there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Israel, return unto the LORD thy God; for thou hast fallen by thine iniquit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with you words, and turn to the LORD: say unto him, Take away all iniquity, and receive us graciously: so will we render the calves of our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shur shall not save us; we will not ride upon horses: neither will we say any more to the work of our hands, Ye are our gods: for in thee the fatherless findeth merc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heal their backsliding, I will love them freely: for mine anger is turned away from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as the dew unto Israel: he shall grow as the lily, and cast forth his roots as Leban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anches shall spread, and his beauty shall be as the olive tree, and his smell as Leban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dwell under his shadow shall return; they shall revive as the corn, and grow as the vine: the scent thereof shall be as the wine of Leban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shall say, What have I to do any more with idols? I have heard him, and observed him: I am like a green fir tree. From me is thy fruit fou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2026-06-06T11:40:28Z</dcterms:created>
  <dcterms:modified xsi:type="dcterms:W3CDTF">2026-06-06T11:40:28Z</dcterms:modified>
  <dc:title>Bible.com.au: Hosea 14:1-9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