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God, Call his name Lo-ammi: for ye are not my people, and I will not be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number of the children of Israel shall be as the sand of the sea, which cannot be measured nor numbered; and it shall come to pass, that in the place where it was said unto them, Ye are not my people, there it shall be said unto them, Ye are the sons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the children of Judah and the children of Israel be gathered together, and appoint themselves one head, and they shall come up out of the land: for great sha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unto Hosea, the son of Beeri, in the days of Uzziah, Jotham, Ahaz, and Hezekiah, kings of Judah, and in the days of Jeroboam the son of Joash,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ginning of the word of the LORD by Hosea. And the LORD said to Hosea, Go, take unto thee a wife of whoredoms and children of whoredoms: for the land hath committed great whoredom, departing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went and took Gomer the daughter of Diblaim; which conceived, and ba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Call his name Jezreel; for yet a little while, and I will avenge the blood of Jezreel upon the house of Jehu, and will cause to cease the kingdom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at that day, that I will break the bow of Israel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conceived again, and bare a daughter. And God said unto him, Call her name Lo-ruhamah: for I will no more have mercy upon the house of Israel; but I will utterly take them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have mercy upon the house of Judah, and will save them by the LORD their God, and will not save them by bow, nor by sword, nor by battle, by horses, nor by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she had weaned Lo-ruhamah, she conceived, and bare a so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2026-07-02T04:47:34Z</dcterms:created>
  <dcterms:modified xsi:type="dcterms:W3CDTF">2026-07-02T04:47:34Z</dcterms:modified>
  <dc:title>Bible.com.au: Hosea 1:1-11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