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52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9: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ich was a figure for the time then present, in which were offered both gifts and sacrifices, that could not make him that did the service perfect, as pertaining to the conscien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ich stood only in meats and drinks, and divers washings, and carnal ordinances, imposed on them until the time of reforma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Christ being come an high priest of good things to come, by a greater and more perfect tabernacle, not made with hands, that is to say, not of this build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either by the blood of goats and calves, but by his own blood he entered in once into the holy place, having obtained eternal redemption for 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if the blood of bulls and of goats, and the ashes of an heifer sprinkling the unclean, sanctifieth to the purifying of the fles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ow much more shall the blood of Christ, who through the eternal Spirit offered himself without spot to God, purge your conscience from dead works to serve the living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for this cause he is the mediator of the new testament, that by means of death, for the redemption of the transgressions that were under the first testament, they which are called might receive the promise of eternal inheritan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where a testament is, there must also of necessity be the death of the testato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a testament is of force after men are dead: otherwise it is of no strength at all while the testator live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reupon neither the first testament was dedicated without blo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verily the first covenant had also ordinances of divine service, and a worldly sanctuar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when Moses had spoken every precept to all the people according to the law, he took the blood of calves and of goats, with water, and scarlet wool, and hyssop, and sprinkled both the book, and all the peo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aying, This is the blood of the testament which God hath enjoined unto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oreover he sprinkled with blood both the tabernacle, and all the vessels of the minist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lmost all things are by the law purged with blood; and without shedding of blood is no remiss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t was therefore necessary that the patterns of things in the heavens should be purified with these; but the heavenly things themselves with better sacrifices than the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Christ is not entered into the holy places made with hands, which are the figures of the true; but into heaven itself, now to appear in the presence of God for 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r yet that he should offer himself often, as the high priest entereth into the holy place every year with blood of oth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then must he often have suffered since the foundation of the world: but now once in the end of the world hath he appeared to put away sin by the sacrifice of himself.]]></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s it is appointed unto men once to die, but after this the judgmen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Christ was once offered to bear the sins of many; and unto them that look for him shall he appear the second time without sin unto salva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re was a tabernacle made; the first, wherein was the candlestick, and the table, and the shewbread; which is called the sanctuar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fter the second veil, the tabernacle which is called the Holiest of al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ich had the golden censer, and the ark of the covenant overlaid round about with gold, wherein was the golden pot that had manna, and Aaron’s rod that budded, and the tables of the covena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over it the cherubims of glory shadowing the mercyseat; of which we cannot now speak particular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when these things were thus ordained, the priests went always into the first tabernacle, accomplishing the service of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nto the second went the high priest alone once every year, not without blood, which he offered for himself, and for the errors of the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Holy Ghost this signifying, that the way into the holiest of all was not yet made manifest, while as the first tabernacle was yet standing:]]></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2026-06-14T12:10:04Z</dcterms:created>
  <dcterms:modified xsi:type="dcterms:W3CDTF">2026-06-14T12:10:04Z</dcterms:modified>
  <dc:title>Bible.com.au: Hebrews 9:1-28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