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4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ccording to the covenant that I made with their fathers in the day when I took them by the hand to lead them out of the land of Egypt; because they continued not in my covenant, and I regarded them not, saith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the covenant that I will make with the house of Israel after those days, saith the Lord; I will put my laws into their mind, and write them in their hearts: and I will be to them a God, and they shall be to me a peopl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not teach every man his neighbour, and every man his brother, saying, Know the Lord: for all shall know me, from the least to the greate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be merciful to their unrighteousness, and their sins and their iniquities will I remember no mo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he saith, A new covenant, he hath made the first old. Now that which decayeth and waxeth old is ready to vanish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of the things which we have spoken this is the sum: We have such an high priest, who is set on the right hand of the throne of the Majesty in the heaven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inister of the sanctuary, and of the true tabernacle, which the Lord pitched, and not m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high priest is ordained to offer gifts and sacrifices: wherefore it is of necessity that this man have somewhat also to off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he were on earth, he should not be a priest, seeing that there are priests that offer gifts according to the law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erve unto the example and shadow of heavenly things, as Moses was admonished of God when he was about to make the tabernacle: for, See, saith he, that thou make all things according to the pattern shewed to thee in the mou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hath he obtained a more excellent ministry, by how much also he is the mediator of a better covenant, which was established upon better promi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at first covenant had been faultless, then should no place have been sought for the seco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inding fault with them, he saith, Behold, the days come, saith the Lord, when I will make a new covenant with the house of Israel and with the house of Judah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2026-06-09T23:18:49Z</dcterms:created>
  <dcterms:modified xsi:type="dcterms:W3CDTF">2026-06-09T23:18:49Z</dcterms:modified>
  <dc:title>Bible.com.au: Hebrews 8:1-13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