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I may so say, Levi also, who receiveth tithes, payed tithes in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yet in the loins of his father, when Melchisedec me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refore perfection were by the Levitical priesthood, (for under it the people received the law,) what further need was there that another priest should rise after the order of Melchisedec, and not be called after the order of Aa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riesthood being changed, there is made of necessity a change also of the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of whom these things are spoken pertaineth to another tribe, of which no man gave attendance at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evident that our Lord sprang out of Juda; of which tribe Moses spake nothing concerning priesth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is yet far more evident: for that after the similitude of Melchisedec there ariseth another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s made, not after the law of a carnal commandment, but after the power of an endles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testifieth, Thou art a priest for ever after the order of Melchised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is verily a disannulling of the commandment going before for the weakness and unprofitablenes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sedec, king of Salem, priest of the most high God, who met Abraham returning from the slaughter of the kings, and ble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but the bringing in of a better hope did; by the which we draw nigh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asmuch as not without an oath he was mad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se priests were made without an oath; but this with an oath by him that said unto him, The Lord sware and will not repent, Thou art a priest for ever after the order of Melchisede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so much was Jesus made a surety of a better testa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ruly were many priests, because they were not suffered to continue by reason of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is man, because he continueth ever, hath an unchangeable priesth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he is able also to save them to the uttermost that come unto God by him, seeing he ever liveth to make intercession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uch an high priest became us, who is holy, harmless, undefiled, separate from sinners, and made higher than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needeth not daily, as those high priests, to offer up sacrifice, first for his own sins, and then for the people’s: for this he did once, when he offered up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maketh men high priests which have infirmity; but the word of the oath, which was since the law, maketh the Son, who is consecrated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also Abraham gave a tenth part of all; first being by interpretation King of righteousness, and after that also King of Salem, which is, King of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without mother, without descent, having neither beginning of days, nor end of life; but made like unto the Son of God; abideth a priest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unto whom even the patriarch Abraham gave the tenth of the spo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verily they that are of the sons of Levi, who receive the office of the priesthood, have a commandment to take tithes of the people according to the law, that is, of their brethren, though they come out of the loins of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whose descent is not counted from them received tithes of Abraham, and blessed him that had the promi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all contradiction the less is blessed of th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re men that die receive tithes; but there he receiveth them, of whom it is witnessed that he livet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2026-06-26T15:31:09Z</dcterms:created>
  <dcterms:modified xsi:type="dcterms:W3CDTF">2026-06-26T15:31:09Z</dcterms:modified>
  <dc:title>Bible.com.au: Hebrews 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