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beloved, we are persuaded better things of you, and things that accompany salvation, though we thus sp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 is not unrighteous to forget your work and labour of love, which ye have shewed toward his name, in that ye have ministered to the saints, and do minis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e desire that every one of you do shew the same diligence to the full assurance of hope unto the e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be not slothful, but followers of them who through faith and patience inherit the promi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n God made promise to Abraham, because he could swear by no greater, he sware by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Surely blessing I will bless thee, and multiplying I will multiply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after he had patiently endured, he obtained the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men verily swear by the greater: and an oath for confirmation is to them an end of all str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in God, willing more abundantly to shew unto the heirs of promise the immutability of his counsel, confirmed it by an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by two immutable things, in which it was impossible for God to lie, we might have a strong consolation, who have fled for refuge to lay hold upon the hope set before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leaving the principles of the doctrine of Christ, let us go on unto perfection; not laying again the foundation of repentance from dead works, and of faith toward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ch hope we have as an anchor of the soul, both sure and stedfast, and which entereth into that within the ve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ther the forerunner is for us entered, even Jesus, made an high priest for ever after the order of Melchisede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doctrine of baptisms, and of laying on of hands, and of resurrection of the dead, and of eternal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will we do, if God perm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is impossible for those who were once enlightened, and have tasted of the heavenly gift, and were made partakers of the Holy Gho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ave tasted the good word of God, and the powers of the world to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ey shall fall away, to renew them again unto repentance; seeing they crucify to themselves the Son of God afresh, and put him to an open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earth which drinketh in the rain that cometh oft upon it, and bringeth forth herbs meet for them by whom it is dressed, receiveth blessing from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at which beareth thorns and briers is rejected, and is nigh unto cursing; whose end is to be burne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2026-06-14T10:55:45Z</dcterms:created>
  <dcterms:modified xsi:type="dcterms:W3CDTF">2026-06-14T10:55:45Z</dcterms:modified>
  <dc:title>Bible.com.au: Hebrews 6:1-20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